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4" r:id="rId6"/>
    <p:sldId id="262" r:id="rId7"/>
    <p:sldId id="260" r:id="rId8"/>
    <p:sldId id="261" r:id="rId9"/>
    <p:sldId id="263" r:id="rId10"/>
    <p:sldId id="265" r:id="rId11"/>
    <p:sldId id="268" r:id="rId12"/>
    <p:sldId id="269" r:id="rId13"/>
    <p:sldId id="266" r:id="rId14"/>
    <p:sldId id="270" r:id="rId15"/>
    <p:sldId id="271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2A3B"/>
    <a:srgbClr val="676186"/>
    <a:srgbClr val="AEA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3914C6-E4D1-4259-9530-446132617C65}" v="89" dt="2025-05-04T12:20:33.049"/>
    <p1510:client id="{0E56BCC0-4A5C-4E10-A3E9-1C62DB4AFD5E}" v="1961" dt="2025-05-04T20:05:02.1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lik Alper Fatih 386" userId="S::celalp386@logiker.hu::fbdac782-f5c5-450a-b2c3-3fb9746e5cf5" providerId="AD" clId="Web-{023914C6-E4D1-4259-9530-446132617C65}"/>
    <pc:docChg chg="addSld modSld">
      <pc:chgData name="Celik Alper Fatih 386" userId="S::celalp386@logiker.hu::fbdac782-f5c5-450a-b2c3-3fb9746e5cf5" providerId="AD" clId="Web-{023914C6-E4D1-4259-9530-446132617C65}" dt="2025-05-04T12:20:33.049" v="85" actId="20577"/>
      <pc:docMkLst>
        <pc:docMk/>
      </pc:docMkLst>
      <pc:sldChg chg="addSp modSp mod setBg">
        <pc:chgData name="Celik Alper Fatih 386" userId="S::celalp386@logiker.hu::fbdac782-f5c5-450a-b2c3-3fb9746e5cf5" providerId="AD" clId="Web-{023914C6-E4D1-4259-9530-446132617C65}" dt="2025-05-04T12:15:50.640" v="66" actId="20577"/>
        <pc:sldMkLst>
          <pc:docMk/>
          <pc:sldMk cId="109857222" sldId="256"/>
        </pc:sldMkLst>
        <pc:spChg chg="mod">
          <ac:chgData name="Celik Alper Fatih 386" userId="S::celalp386@logiker.hu::fbdac782-f5c5-450a-b2c3-3fb9746e5cf5" providerId="AD" clId="Web-{023914C6-E4D1-4259-9530-446132617C65}" dt="2025-05-04T12:15:50.640" v="6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elik Alper Fatih 386" userId="S::celalp386@logiker.hu::fbdac782-f5c5-450a-b2c3-3fb9746e5cf5" providerId="AD" clId="Web-{023914C6-E4D1-4259-9530-446132617C65}" dt="2025-05-04T12:15:36.045" v="62" actId="20577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Celik Alper Fatih 386" userId="S::celalp386@logiker.hu::fbdac782-f5c5-450a-b2c3-3fb9746e5cf5" providerId="AD" clId="Web-{023914C6-E4D1-4259-9530-446132617C65}" dt="2025-05-04T12:15:09.543" v="58" actId="1076"/>
          <ac:spMkLst>
            <pc:docMk/>
            <pc:sldMk cId="109857222" sldId="256"/>
            <ac:spMk id="4" creationId="{8862C729-8F5E-D387-3F51-483E6DB38AEF}"/>
          </ac:spMkLst>
        </pc:spChg>
        <pc:spChg chg="add mod">
          <ac:chgData name="Celik Alper Fatih 386" userId="S::celalp386@logiker.hu::fbdac782-f5c5-450a-b2c3-3fb9746e5cf5" providerId="AD" clId="Web-{023914C6-E4D1-4259-9530-446132617C65}" dt="2025-05-04T12:14:46.807" v="54" actId="1076"/>
          <ac:spMkLst>
            <pc:docMk/>
            <pc:sldMk cId="109857222" sldId="256"/>
            <ac:spMk id="5" creationId="{09BC08E1-AA72-D9ED-9876-B8AC2CF8833A}"/>
          </ac:spMkLst>
        </pc:spChg>
      </pc:sldChg>
      <pc:sldChg chg="modSp add replId modTransition">
        <pc:chgData name="Celik Alper Fatih 386" userId="S::celalp386@logiker.hu::fbdac782-f5c5-450a-b2c3-3fb9746e5cf5" providerId="AD" clId="Web-{023914C6-E4D1-4259-9530-446132617C65}" dt="2025-05-04T12:20:33.049" v="85" actId="20577"/>
        <pc:sldMkLst>
          <pc:docMk/>
          <pc:sldMk cId="2806835413" sldId="257"/>
        </pc:sldMkLst>
        <pc:spChg chg="mod">
          <ac:chgData name="Celik Alper Fatih 386" userId="S::celalp386@logiker.hu::fbdac782-f5c5-450a-b2c3-3fb9746e5cf5" providerId="AD" clId="Web-{023914C6-E4D1-4259-9530-446132617C65}" dt="2025-05-04T12:20:33.049" v="85" actId="20577"/>
          <ac:spMkLst>
            <pc:docMk/>
            <pc:sldMk cId="2806835413" sldId="257"/>
            <ac:spMk id="2" creationId="{84165CB6-7A89-EE91-C3D6-26A05A4DC16F}"/>
          </ac:spMkLst>
        </pc:spChg>
        <pc:spChg chg="mod">
          <ac:chgData name="Celik Alper Fatih 386" userId="S::celalp386@logiker.hu::fbdac782-f5c5-450a-b2c3-3fb9746e5cf5" providerId="AD" clId="Web-{023914C6-E4D1-4259-9530-446132617C65}" dt="2025-05-04T12:19:40.874" v="81" actId="1076"/>
          <ac:spMkLst>
            <pc:docMk/>
            <pc:sldMk cId="2806835413" sldId="257"/>
            <ac:spMk id="4" creationId="{08554465-C934-1E38-466A-A0CAE27312D8}"/>
          </ac:spMkLst>
        </pc:spChg>
        <pc:spChg chg="mod">
          <ac:chgData name="Celik Alper Fatih 386" userId="S::celalp386@logiker.hu::fbdac782-f5c5-450a-b2c3-3fb9746e5cf5" providerId="AD" clId="Web-{023914C6-E4D1-4259-9530-446132617C65}" dt="2025-05-04T12:19:40.874" v="82" actId="1076"/>
          <ac:spMkLst>
            <pc:docMk/>
            <pc:sldMk cId="2806835413" sldId="257"/>
            <ac:spMk id="5" creationId="{07959098-6BA7-BF72-3A7C-AAA15BF9E627}"/>
          </ac:spMkLst>
        </pc:spChg>
      </pc:sldChg>
    </pc:docChg>
  </pc:docChgLst>
  <pc:docChgLst>
    <pc:chgData name="Celik Alper Fatih 386" userId="S::celalp386@logiker.hu::fbdac782-f5c5-450a-b2c3-3fb9746e5cf5" providerId="AD" clId="Web-{0E56BCC0-4A5C-4E10-A3E9-1C62DB4AFD5E}"/>
    <pc:docChg chg="addSld delSld modSld sldOrd">
      <pc:chgData name="Celik Alper Fatih 386" userId="S::celalp386@logiker.hu::fbdac782-f5c5-450a-b2c3-3fb9746e5cf5" providerId="AD" clId="Web-{0E56BCC0-4A5C-4E10-A3E9-1C62DB4AFD5E}" dt="2025-05-04T19:54:06.279" v="1871" actId="1076"/>
      <pc:docMkLst>
        <pc:docMk/>
      </pc:docMkLst>
      <pc:sldChg chg="addSp modSp">
        <pc:chgData name="Celik Alper Fatih 386" userId="S::celalp386@logiker.hu::fbdac782-f5c5-450a-b2c3-3fb9746e5cf5" providerId="AD" clId="Web-{0E56BCC0-4A5C-4E10-A3E9-1C62DB4AFD5E}" dt="2025-05-04T12:26:55.088" v="20" actId="20577"/>
        <pc:sldMkLst>
          <pc:docMk/>
          <pc:sldMk cId="109857222" sldId="256"/>
        </pc:sldMkLst>
        <pc:spChg chg="mod">
          <ac:chgData name="Celik Alper Fatih 386" userId="S::celalp386@logiker.hu::fbdac782-f5c5-450a-b2c3-3fb9746e5cf5" providerId="AD" clId="Web-{0E56BCC0-4A5C-4E10-A3E9-1C62DB4AFD5E}" dt="2025-05-04T12:26:50.557" v="18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2:26:55.088" v="20" actId="20577"/>
          <ac:spMkLst>
            <pc:docMk/>
            <pc:sldMk cId="109857222" sldId="256"/>
            <ac:spMk id="3" creationId="{00000000-0000-0000-0000-000000000000}"/>
          </ac:spMkLst>
        </pc:spChg>
        <pc:picChg chg="add mod">
          <ac:chgData name="Celik Alper Fatih 386" userId="S::celalp386@logiker.hu::fbdac782-f5c5-450a-b2c3-3fb9746e5cf5" providerId="AD" clId="Web-{0E56BCC0-4A5C-4E10-A3E9-1C62DB4AFD5E}" dt="2025-05-04T12:25:43.149" v="11" actId="1076"/>
          <ac:picMkLst>
            <pc:docMk/>
            <pc:sldMk cId="109857222" sldId="256"/>
            <ac:picMk id="6" creationId="{ED793DDC-569E-88F3-1370-7DA5A8C773E8}"/>
          </ac:picMkLst>
        </pc:picChg>
      </pc:sldChg>
      <pc:sldChg chg="addSp delSp modSp">
        <pc:chgData name="Celik Alper Fatih 386" userId="S::celalp386@logiker.hu::fbdac782-f5c5-450a-b2c3-3fb9746e5cf5" providerId="AD" clId="Web-{0E56BCC0-4A5C-4E10-A3E9-1C62DB4AFD5E}" dt="2025-05-04T12:56:12.721" v="394" actId="20577"/>
        <pc:sldMkLst>
          <pc:docMk/>
          <pc:sldMk cId="2806835413" sldId="257"/>
        </pc:sldMkLst>
        <pc:spChg chg="mod">
          <ac:chgData name="Celik Alper Fatih 386" userId="S::celalp386@logiker.hu::fbdac782-f5c5-450a-b2c3-3fb9746e5cf5" providerId="AD" clId="Web-{0E56BCC0-4A5C-4E10-A3E9-1C62DB4AFD5E}" dt="2025-05-04T12:29:54.469" v="50" actId="20577"/>
          <ac:spMkLst>
            <pc:docMk/>
            <pc:sldMk cId="2806835413" sldId="257"/>
            <ac:spMk id="2" creationId="{84165CB6-7A89-EE91-C3D6-26A05A4DC16F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2:56:12.721" v="394" actId="20577"/>
          <ac:spMkLst>
            <pc:docMk/>
            <pc:sldMk cId="2806835413" sldId="257"/>
            <ac:spMk id="3" creationId="{28E4AD8E-8921-F8C8-C71B-9FD5654F5EBA}"/>
          </ac:spMkLst>
        </pc:spChg>
        <pc:spChg chg="del">
          <ac:chgData name="Celik Alper Fatih 386" userId="S::celalp386@logiker.hu::fbdac782-f5c5-450a-b2c3-3fb9746e5cf5" providerId="AD" clId="Web-{0E56BCC0-4A5C-4E10-A3E9-1C62DB4AFD5E}" dt="2025-05-04T12:26:32.791" v="17"/>
          <ac:spMkLst>
            <pc:docMk/>
            <pc:sldMk cId="2806835413" sldId="257"/>
            <ac:spMk id="4" creationId="{08554465-C934-1E38-466A-A0CAE27312D8}"/>
          </ac:spMkLst>
        </pc:spChg>
        <pc:spChg chg="del">
          <ac:chgData name="Celik Alper Fatih 386" userId="S::celalp386@logiker.hu::fbdac782-f5c5-450a-b2c3-3fb9746e5cf5" providerId="AD" clId="Web-{0E56BCC0-4A5C-4E10-A3E9-1C62DB4AFD5E}" dt="2025-05-04T12:26:32.791" v="16"/>
          <ac:spMkLst>
            <pc:docMk/>
            <pc:sldMk cId="2806835413" sldId="257"/>
            <ac:spMk id="5" creationId="{07959098-6BA7-BF72-3A7C-AAA15BF9E627}"/>
          </ac:spMkLst>
        </pc:spChg>
        <pc:spChg chg="add mod">
          <ac:chgData name="Celik Alper Fatih 386" userId="S::celalp386@logiker.hu::fbdac782-f5c5-450a-b2c3-3fb9746e5cf5" providerId="AD" clId="Web-{0E56BCC0-4A5C-4E10-A3E9-1C62DB4AFD5E}" dt="2025-05-04T12:27:43.996" v="37" actId="1076"/>
          <ac:spMkLst>
            <pc:docMk/>
            <pc:sldMk cId="2806835413" sldId="257"/>
            <ac:spMk id="9" creationId="{CE4A1773-A0EF-25D0-6937-F0047AC54A92}"/>
          </ac:spMkLst>
        </pc:spChg>
        <pc:spChg chg="add mod">
          <ac:chgData name="Celik Alper Fatih 386" userId="S::celalp386@logiker.hu::fbdac782-f5c5-450a-b2c3-3fb9746e5cf5" providerId="AD" clId="Web-{0E56BCC0-4A5C-4E10-A3E9-1C62DB4AFD5E}" dt="2025-05-04T12:27:43.996" v="38" actId="1076"/>
          <ac:spMkLst>
            <pc:docMk/>
            <pc:sldMk cId="2806835413" sldId="257"/>
            <ac:spMk id="11" creationId="{CC8FCC2E-8CDD-5FA2-7181-5A68C9415D5E}"/>
          </ac:spMkLst>
        </pc:spChg>
        <pc:picChg chg="add mod">
          <ac:chgData name="Celik Alper Fatih 386" userId="S::celalp386@logiker.hu::fbdac782-f5c5-450a-b2c3-3fb9746e5cf5" providerId="AD" clId="Web-{0E56BCC0-4A5C-4E10-A3E9-1C62DB4AFD5E}" dt="2025-05-04T12:27:30.230" v="22" actId="1076"/>
          <ac:picMkLst>
            <pc:docMk/>
            <pc:sldMk cId="2806835413" sldId="257"/>
            <ac:picMk id="7" creationId="{1C85079C-C234-412B-E741-7C95C8E8A3BE}"/>
          </ac:picMkLst>
        </pc:picChg>
        <pc:picChg chg="add del mod">
          <ac:chgData name="Celik Alper Fatih 386" userId="S::celalp386@logiker.hu::fbdac782-f5c5-450a-b2c3-3fb9746e5cf5" providerId="AD" clId="Web-{0E56BCC0-4A5C-4E10-A3E9-1C62DB4AFD5E}" dt="2025-05-04T12:43:56.027" v="285"/>
          <ac:picMkLst>
            <pc:docMk/>
            <pc:sldMk cId="2806835413" sldId="257"/>
            <ac:picMk id="12" creationId="{B3583AB9-D093-0EB6-D20B-EDE408DF89C3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2:44:31.934" v="289" actId="1076"/>
          <ac:picMkLst>
            <pc:docMk/>
            <pc:sldMk cId="2806835413" sldId="257"/>
            <ac:picMk id="13" creationId="{8AAABBFB-C179-2AA9-7398-EBFD736CDCAC}"/>
          </ac:picMkLst>
        </pc:picChg>
      </pc:sldChg>
      <pc:sldChg chg="delSp modSp add replId modTransition">
        <pc:chgData name="Celik Alper Fatih 386" userId="S::celalp386@logiker.hu::fbdac782-f5c5-450a-b2c3-3fb9746e5cf5" providerId="AD" clId="Web-{0E56BCC0-4A5C-4E10-A3E9-1C62DB4AFD5E}" dt="2025-05-04T12:57:39.334" v="449"/>
        <pc:sldMkLst>
          <pc:docMk/>
          <pc:sldMk cId="2263537538" sldId="258"/>
        </pc:sldMkLst>
        <pc:spChg chg="mod">
          <ac:chgData name="Celik Alper Fatih 386" userId="S::celalp386@logiker.hu::fbdac782-f5c5-450a-b2c3-3fb9746e5cf5" providerId="AD" clId="Web-{0E56BCC0-4A5C-4E10-A3E9-1C62DB4AFD5E}" dt="2025-05-04T12:52:10.089" v="369" actId="1076"/>
          <ac:spMkLst>
            <pc:docMk/>
            <pc:sldMk cId="2263537538" sldId="258"/>
            <ac:spMk id="2" creationId="{62069912-A417-6763-949D-6C7AED7DA61A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2:57:32.130" v="448" actId="14100"/>
          <ac:spMkLst>
            <pc:docMk/>
            <pc:sldMk cId="2263537538" sldId="258"/>
            <ac:spMk id="3" creationId="{40806186-9010-5B27-8F8D-8818C4FD72C4}"/>
          </ac:spMkLst>
        </pc:spChg>
        <pc:spChg chg="del">
          <ac:chgData name="Celik Alper Fatih 386" userId="S::celalp386@logiker.hu::fbdac782-f5c5-450a-b2c3-3fb9746e5cf5" providerId="AD" clId="Web-{0E56BCC0-4A5C-4E10-A3E9-1C62DB4AFD5E}" dt="2025-05-04T12:45:21.045" v="292"/>
          <ac:spMkLst>
            <pc:docMk/>
            <pc:sldMk cId="2263537538" sldId="258"/>
            <ac:spMk id="4" creationId="{6A0630E1-B4DE-D424-E15E-DD4A380ABA3F}"/>
          </ac:spMkLst>
        </pc:spChg>
        <pc:spChg chg="del">
          <ac:chgData name="Celik Alper Fatih 386" userId="S::celalp386@logiker.hu::fbdac782-f5c5-450a-b2c3-3fb9746e5cf5" providerId="AD" clId="Web-{0E56BCC0-4A5C-4E10-A3E9-1C62DB4AFD5E}" dt="2025-05-04T12:45:20.545" v="291"/>
          <ac:spMkLst>
            <pc:docMk/>
            <pc:sldMk cId="2263537538" sldId="258"/>
            <ac:spMk id="5" creationId="{0CADA6DD-1406-77FE-54F4-51E0AF972B9E}"/>
          </ac:spMkLst>
        </pc:spChg>
        <pc:picChg chg="del">
          <ac:chgData name="Celik Alper Fatih 386" userId="S::celalp386@logiker.hu::fbdac782-f5c5-450a-b2c3-3fb9746e5cf5" providerId="AD" clId="Web-{0E56BCC0-4A5C-4E10-A3E9-1C62DB4AFD5E}" dt="2025-05-04T12:45:21.545" v="293"/>
          <ac:picMkLst>
            <pc:docMk/>
            <pc:sldMk cId="2263537538" sldId="258"/>
            <ac:picMk id="6" creationId="{CDBFC6B6-14FC-320B-1ADD-B095D23228AD}"/>
          </ac:picMkLst>
        </pc:picChg>
      </pc:sldChg>
      <pc:sldChg chg="modSp add replId">
        <pc:chgData name="Celik Alper Fatih 386" userId="S::celalp386@logiker.hu::fbdac782-f5c5-450a-b2c3-3fb9746e5cf5" providerId="AD" clId="Web-{0E56BCC0-4A5C-4E10-A3E9-1C62DB4AFD5E}" dt="2025-05-04T13:25:51.449" v="789" actId="20577"/>
        <pc:sldMkLst>
          <pc:docMk/>
          <pc:sldMk cId="3214807102" sldId="259"/>
        </pc:sldMkLst>
        <pc:spChg chg="mod">
          <ac:chgData name="Celik Alper Fatih 386" userId="S::celalp386@logiker.hu::fbdac782-f5c5-450a-b2c3-3fb9746e5cf5" providerId="AD" clId="Web-{0E56BCC0-4A5C-4E10-A3E9-1C62DB4AFD5E}" dt="2025-05-04T13:17:27.683" v="680" actId="20577"/>
          <ac:spMkLst>
            <pc:docMk/>
            <pc:sldMk cId="3214807102" sldId="259"/>
            <ac:spMk id="2" creationId="{67F16A48-03A8-4DE2-21F6-34692E94E57D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3:25:51.449" v="789" actId="20577"/>
          <ac:spMkLst>
            <pc:docMk/>
            <pc:sldMk cId="3214807102" sldId="259"/>
            <ac:spMk id="3" creationId="{4085B5A6-B3EC-061D-5EE8-1F74D2C2FE2D}"/>
          </ac:spMkLst>
        </pc:spChg>
      </pc:sldChg>
      <pc:sldChg chg="addSp modSp add replId">
        <pc:chgData name="Celik Alper Fatih 386" userId="S::celalp386@logiker.hu::fbdac782-f5c5-450a-b2c3-3fb9746e5cf5" providerId="AD" clId="Web-{0E56BCC0-4A5C-4E10-A3E9-1C62DB4AFD5E}" dt="2025-05-04T13:37:49.080" v="1075" actId="1076"/>
        <pc:sldMkLst>
          <pc:docMk/>
          <pc:sldMk cId="230932496" sldId="260"/>
        </pc:sldMkLst>
        <pc:spChg chg="mod">
          <ac:chgData name="Celik Alper Fatih 386" userId="S::celalp386@logiker.hu::fbdac782-f5c5-450a-b2c3-3fb9746e5cf5" providerId="AD" clId="Web-{0E56BCC0-4A5C-4E10-A3E9-1C62DB4AFD5E}" dt="2025-05-04T13:19:53.938" v="700" actId="20577"/>
          <ac:spMkLst>
            <pc:docMk/>
            <pc:sldMk cId="230932496" sldId="260"/>
            <ac:spMk id="2" creationId="{3B48D8CF-E8C3-CAD5-11A2-CA36CEAEFB15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3:30:11.113" v="884" actId="1076"/>
          <ac:spMkLst>
            <pc:docMk/>
            <pc:sldMk cId="230932496" sldId="260"/>
            <ac:spMk id="3" creationId="{3FCB2D95-E817-7B8A-CFC4-05081BF4467F}"/>
          </ac:spMkLst>
        </pc:spChg>
        <pc:picChg chg="add mod">
          <ac:chgData name="Celik Alper Fatih 386" userId="S::celalp386@logiker.hu::fbdac782-f5c5-450a-b2c3-3fb9746e5cf5" providerId="AD" clId="Web-{0E56BCC0-4A5C-4E10-A3E9-1C62DB4AFD5E}" dt="2025-05-04T13:30:00.675" v="881" actId="1076"/>
          <ac:picMkLst>
            <pc:docMk/>
            <pc:sldMk cId="230932496" sldId="260"/>
            <ac:picMk id="4" creationId="{67963DA6-6EE7-DA94-2BBB-6F11805932AD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3:37:49.080" v="1075" actId="1076"/>
          <ac:picMkLst>
            <pc:docMk/>
            <pc:sldMk cId="230932496" sldId="260"/>
            <ac:picMk id="5" creationId="{4DCA15F7-9851-EA60-BEA9-78534348445E}"/>
          </ac:picMkLst>
        </pc:picChg>
      </pc:sldChg>
      <pc:sldChg chg="addSp delSp modSp add replId">
        <pc:chgData name="Celik Alper Fatih 386" userId="S::celalp386@logiker.hu::fbdac782-f5c5-450a-b2c3-3fb9746e5cf5" providerId="AD" clId="Web-{0E56BCC0-4A5C-4E10-A3E9-1C62DB4AFD5E}" dt="2025-05-04T13:34:32.371" v="1071" actId="1076"/>
        <pc:sldMkLst>
          <pc:docMk/>
          <pc:sldMk cId="823423665" sldId="261"/>
        </pc:sldMkLst>
        <pc:spChg chg="mod">
          <ac:chgData name="Celik Alper Fatih 386" userId="S::celalp386@logiker.hu::fbdac782-f5c5-450a-b2c3-3fb9746e5cf5" providerId="AD" clId="Web-{0E56BCC0-4A5C-4E10-A3E9-1C62DB4AFD5E}" dt="2025-05-04T13:30:32.458" v="887" actId="20577"/>
          <ac:spMkLst>
            <pc:docMk/>
            <pc:sldMk cId="823423665" sldId="261"/>
            <ac:spMk id="2" creationId="{D7BD60D9-8926-B2C1-7408-493CE3A8297F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3:33:55.136" v="1066" actId="20577"/>
          <ac:spMkLst>
            <pc:docMk/>
            <pc:sldMk cId="823423665" sldId="261"/>
            <ac:spMk id="3" creationId="{E199535F-789C-DF58-2834-CFEB95B2433F}"/>
          </ac:spMkLst>
        </pc:spChg>
        <pc:picChg chg="del">
          <ac:chgData name="Celik Alper Fatih 386" userId="S::celalp386@logiker.hu::fbdac782-f5c5-450a-b2c3-3fb9746e5cf5" providerId="AD" clId="Web-{0E56BCC0-4A5C-4E10-A3E9-1C62DB4AFD5E}" dt="2025-05-04T13:34:25.277" v="1068"/>
          <ac:picMkLst>
            <pc:docMk/>
            <pc:sldMk cId="823423665" sldId="261"/>
            <ac:picMk id="4" creationId="{5BD5F6DB-B495-83A2-76A1-CEA87A1DB099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3:34:32.371" v="1071" actId="1076"/>
          <ac:picMkLst>
            <pc:docMk/>
            <pc:sldMk cId="823423665" sldId="261"/>
            <ac:picMk id="5" creationId="{0D91FB75-F90A-198C-1821-26C509807A0B}"/>
          </ac:picMkLst>
        </pc:picChg>
      </pc:sldChg>
      <pc:sldChg chg="add del replId">
        <pc:chgData name="Celik Alper Fatih 386" userId="S::celalp386@logiker.hu::fbdac782-f5c5-450a-b2c3-3fb9746e5cf5" providerId="AD" clId="Web-{0E56BCC0-4A5C-4E10-A3E9-1C62DB4AFD5E}" dt="2025-05-04T13:19:21.952" v="683"/>
        <pc:sldMkLst>
          <pc:docMk/>
          <pc:sldMk cId="2165074204" sldId="261"/>
        </pc:sldMkLst>
      </pc:sldChg>
      <pc:sldChg chg="addSp delSp modSp add ord replId">
        <pc:chgData name="Celik Alper Fatih 386" userId="S::celalp386@logiker.hu::fbdac782-f5c5-450a-b2c3-3fb9746e5cf5" providerId="AD" clId="Web-{0E56BCC0-4A5C-4E10-A3E9-1C62DB4AFD5E}" dt="2025-05-04T19:39:52.360" v="1655"/>
        <pc:sldMkLst>
          <pc:docMk/>
          <pc:sldMk cId="544551726" sldId="262"/>
        </pc:sldMkLst>
        <pc:spChg chg="mod">
          <ac:chgData name="Celik Alper Fatih 386" userId="S::celalp386@logiker.hu::fbdac782-f5c5-450a-b2c3-3fb9746e5cf5" providerId="AD" clId="Web-{0E56BCC0-4A5C-4E10-A3E9-1C62DB4AFD5E}" dt="2025-05-04T13:38:48.160" v="1079" actId="20577"/>
          <ac:spMkLst>
            <pc:docMk/>
            <pc:sldMk cId="544551726" sldId="262"/>
            <ac:spMk id="2" creationId="{AE8BD579-5369-C665-451A-928E95530431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3:43:14.950" v="1107" actId="20577"/>
          <ac:spMkLst>
            <pc:docMk/>
            <pc:sldMk cId="544551726" sldId="262"/>
            <ac:spMk id="3" creationId="{307BBDF4-AC56-8F11-7DC2-14F34F4FD3DD}"/>
          </ac:spMkLst>
        </pc:spChg>
        <pc:picChg chg="add mod">
          <ac:chgData name="Celik Alper Fatih 386" userId="S::celalp386@logiker.hu::fbdac782-f5c5-450a-b2c3-3fb9746e5cf5" providerId="AD" clId="Web-{0E56BCC0-4A5C-4E10-A3E9-1C62DB4AFD5E}" dt="2025-05-04T13:44:24.468" v="1112" actId="1076"/>
          <ac:picMkLst>
            <pc:docMk/>
            <pc:sldMk cId="544551726" sldId="262"/>
            <ac:picMk id="4" creationId="{9B8010EC-B3F3-32D8-9665-F5360A348B9E}"/>
          </ac:picMkLst>
        </pc:picChg>
        <pc:picChg chg="del">
          <ac:chgData name="Celik Alper Fatih 386" userId="S::celalp386@logiker.hu::fbdac782-f5c5-450a-b2c3-3fb9746e5cf5" providerId="AD" clId="Web-{0E56BCC0-4A5C-4E10-A3E9-1C62DB4AFD5E}" dt="2025-05-04T13:38:52.223" v="1081"/>
          <ac:picMkLst>
            <pc:docMk/>
            <pc:sldMk cId="544551726" sldId="262"/>
            <ac:picMk id="5" creationId="{73AC25A0-069F-93AE-2DFD-1EAA14D061B0}"/>
          </ac:picMkLst>
        </pc:picChg>
      </pc:sldChg>
      <pc:sldChg chg="addSp delSp modSp add replId">
        <pc:chgData name="Celik Alper Fatih 386" userId="S::celalp386@logiker.hu::fbdac782-f5c5-450a-b2c3-3fb9746e5cf5" providerId="AD" clId="Web-{0E56BCC0-4A5C-4E10-A3E9-1C62DB4AFD5E}" dt="2025-05-04T19:01:33.628" v="1202" actId="20577"/>
        <pc:sldMkLst>
          <pc:docMk/>
          <pc:sldMk cId="4205756067" sldId="263"/>
        </pc:sldMkLst>
        <pc:spChg chg="mod">
          <ac:chgData name="Celik Alper Fatih 386" userId="S::celalp386@logiker.hu::fbdac782-f5c5-450a-b2c3-3fb9746e5cf5" providerId="AD" clId="Web-{0E56BCC0-4A5C-4E10-A3E9-1C62DB4AFD5E}" dt="2025-05-04T18:56:35.369" v="1118" actId="20577"/>
          <ac:spMkLst>
            <pc:docMk/>
            <pc:sldMk cId="4205756067" sldId="263"/>
            <ac:spMk id="2" creationId="{90397C62-5636-7590-85E8-22AF75F24A6A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8:58:33.310" v="1134" actId="20577"/>
          <ac:spMkLst>
            <pc:docMk/>
            <pc:sldMk cId="4205756067" sldId="263"/>
            <ac:spMk id="3" creationId="{D57CC09D-45A5-D300-0C5F-D0D2FB7ED879}"/>
          </ac:spMkLst>
        </pc:spChg>
        <pc:spChg chg="add mod">
          <ac:chgData name="Celik Alper Fatih 386" userId="S::celalp386@logiker.hu::fbdac782-f5c5-450a-b2c3-3fb9746e5cf5" providerId="AD" clId="Web-{0E56BCC0-4A5C-4E10-A3E9-1C62DB4AFD5E}" dt="2025-05-04T19:00:38.049" v="1175" actId="20577"/>
          <ac:spMkLst>
            <pc:docMk/>
            <pc:sldMk cId="4205756067" sldId="263"/>
            <ac:spMk id="7" creationId="{64CA8982-41E2-FBC4-FE25-31C94550EC93}"/>
          </ac:spMkLst>
        </pc:spChg>
        <pc:spChg chg="add mod">
          <ac:chgData name="Celik Alper Fatih 386" userId="S::celalp386@logiker.hu::fbdac782-f5c5-450a-b2c3-3fb9746e5cf5" providerId="AD" clId="Web-{0E56BCC0-4A5C-4E10-A3E9-1C62DB4AFD5E}" dt="2025-05-04T19:00:23.111" v="1166" actId="20577"/>
          <ac:spMkLst>
            <pc:docMk/>
            <pc:sldMk cId="4205756067" sldId="263"/>
            <ac:spMk id="8" creationId="{557718FE-093E-4B6F-6D03-68A2E95AF68A}"/>
          </ac:spMkLst>
        </pc:spChg>
        <pc:spChg chg="add mod">
          <ac:chgData name="Celik Alper Fatih 386" userId="S::celalp386@logiker.hu::fbdac782-f5c5-450a-b2c3-3fb9746e5cf5" providerId="AD" clId="Web-{0E56BCC0-4A5C-4E10-A3E9-1C62DB4AFD5E}" dt="2025-05-04T19:01:33.628" v="1202" actId="20577"/>
          <ac:spMkLst>
            <pc:docMk/>
            <pc:sldMk cId="4205756067" sldId="263"/>
            <ac:spMk id="10" creationId="{1C979A2B-31B4-2D56-133F-95D73416F430}"/>
          </ac:spMkLst>
        </pc:spChg>
        <pc:picChg chg="del">
          <ac:chgData name="Celik Alper Fatih 386" userId="S::celalp386@logiker.hu::fbdac782-f5c5-450a-b2c3-3fb9746e5cf5" providerId="AD" clId="Web-{0E56BCC0-4A5C-4E10-A3E9-1C62DB4AFD5E}" dt="2025-05-04T18:56:36.166" v="1119"/>
          <ac:picMkLst>
            <pc:docMk/>
            <pc:sldMk cId="4205756067" sldId="263"/>
            <ac:picMk id="4" creationId="{252BE715-56F8-5BA3-2123-C9C49177BCF2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8:59:18.124" v="1143" actId="1076"/>
          <ac:picMkLst>
            <pc:docMk/>
            <pc:sldMk cId="4205756067" sldId="263"/>
            <ac:picMk id="5" creationId="{B46D3586-B315-EF76-8BB4-071E4C35B458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9:01:11.628" v="1182" actId="1076"/>
          <ac:picMkLst>
            <pc:docMk/>
            <pc:sldMk cId="4205756067" sldId="263"/>
            <ac:picMk id="6" creationId="{8C8EF618-F1CE-F922-6A11-1F4F952248D5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9:01:05.174" v="1179" actId="1076"/>
          <ac:picMkLst>
            <pc:docMk/>
            <pc:sldMk cId="4205756067" sldId="263"/>
            <ac:picMk id="9" creationId="{61B79823-F9C5-3E2C-230A-CFBAF10CC0A9}"/>
          </ac:picMkLst>
        </pc:picChg>
      </pc:sldChg>
      <pc:sldChg chg="addSp delSp modSp add ord replId">
        <pc:chgData name="Celik Alper Fatih 386" userId="S::celalp386@logiker.hu::fbdac782-f5c5-450a-b2c3-3fb9746e5cf5" providerId="AD" clId="Web-{0E56BCC0-4A5C-4E10-A3E9-1C62DB4AFD5E}" dt="2025-05-04T19:40:16.470" v="1657"/>
        <pc:sldMkLst>
          <pc:docMk/>
          <pc:sldMk cId="1870763439" sldId="264"/>
        </pc:sldMkLst>
        <pc:spChg chg="mod">
          <ac:chgData name="Celik Alper Fatih 386" userId="S::celalp386@logiker.hu::fbdac782-f5c5-450a-b2c3-3fb9746e5cf5" providerId="AD" clId="Web-{0E56BCC0-4A5C-4E10-A3E9-1C62DB4AFD5E}" dt="2025-05-04T19:06:32.341" v="1229" actId="20577"/>
          <ac:spMkLst>
            <pc:docMk/>
            <pc:sldMk cId="1870763439" sldId="264"/>
            <ac:spMk id="2" creationId="{2CDE6D2D-DF8A-1DBE-F24A-C443E8C99702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9:09:26.300" v="1296" actId="20577"/>
          <ac:spMkLst>
            <pc:docMk/>
            <pc:sldMk cId="1870763439" sldId="264"/>
            <ac:spMk id="3" creationId="{8F2E878A-25E4-4333-7015-4744D2ADADCC}"/>
          </ac:spMkLst>
        </pc:spChg>
        <pc:spChg chg="del mod">
          <ac:chgData name="Celik Alper Fatih 386" userId="S::celalp386@logiker.hu::fbdac782-f5c5-450a-b2c3-3fb9746e5cf5" providerId="AD" clId="Web-{0E56BCC0-4A5C-4E10-A3E9-1C62DB4AFD5E}" dt="2025-05-04T19:03:34.086" v="1217"/>
          <ac:spMkLst>
            <pc:docMk/>
            <pc:sldMk cId="1870763439" sldId="264"/>
            <ac:spMk id="7" creationId="{63D78C17-8879-8B49-B5BB-8DB09FFC073E}"/>
          </ac:spMkLst>
        </pc:spChg>
        <pc:spChg chg="del mod">
          <ac:chgData name="Celik Alper Fatih 386" userId="S::celalp386@logiker.hu::fbdac782-f5c5-450a-b2c3-3fb9746e5cf5" providerId="AD" clId="Web-{0E56BCC0-4A5C-4E10-A3E9-1C62DB4AFD5E}" dt="2025-05-04T19:03:32.836" v="1216"/>
          <ac:spMkLst>
            <pc:docMk/>
            <pc:sldMk cId="1870763439" sldId="264"/>
            <ac:spMk id="8" creationId="{52826357-0420-C244-B6C3-70C7874B4B35}"/>
          </ac:spMkLst>
        </pc:spChg>
        <pc:spChg chg="del">
          <ac:chgData name="Celik Alper Fatih 386" userId="S::celalp386@logiker.hu::fbdac782-f5c5-450a-b2c3-3fb9746e5cf5" providerId="AD" clId="Web-{0E56BCC0-4A5C-4E10-A3E9-1C62DB4AFD5E}" dt="2025-05-04T19:03:36.320" v="1220"/>
          <ac:spMkLst>
            <pc:docMk/>
            <pc:sldMk cId="1870763439" sldId="264"/>
            <ac:spMk id="10" creationId="{4A6C2676-7878-1045-52E8-23CA28D27D1F}"/>
          </ac:spMkLst>
        </pc:spChg>
        <pc:picChg chg="add mod">
          <ac:chgData name="Celik Alper Fatih 386" userId="S::celalp386@logiker.hu::fbdac782-f5c5-450a-b2c3-3fb9746e5cf5" providerId="AD" clId="Web-{0E56BCC0-4A5C-4E10-A3E9-1C62DB4AFD5E}" dt="2025-05-04T19:09:31.160" v="1298" actId="1076"/>
          <ac:picMkLst>
            <pc:docMk/>
            <pc:sldMk cId="1870763439" sldId="264"/>
            <ac:picMk id="4" creationId="{5C885006-995A-54EB-F97F-4907420A42E2}"/>
          </ac:picMkLst>
        </pc:picChg>
        <pc:picChg chg="del">
          <ac:chgData name="Celik Alper Fatih 386" userId="S::celalp386@logiker.hu::fbdac782-f5c5-450a-b2c3-3fb9746e5cf5" providerId="AD" clId="Web-{0E56BCC0-4A5C-4E10-A3E9-1C62DB4AFD5E}" dt="2025-05-04T19:03:34.461" v="1218"/>
          <ac:picMkLst>
            <pc:docMk/>
            <pc:sldMk cId="1870763439" sldId="264"/>
            <ac:picMk id="5" creationId="{F370ED0B-08AE-33A6-BB89-A58263028475}"/>
          </ac:picMkLst>
        </pc:picChg>
        <pc:picChg chg="del">
          <ac:chgData name="Celik Alper Fatih 386" userId="S::celalp386@logiker.hu::fbdac782-f5c5-450a-b2c3-3fb9746e5cf5" providerId="AD" clId="Web-{0E56BCC0-4A5C-4E10-A3E9-1C62DB4AFD5E}" dt="2025-05-04T19:03:29.570" v="1212"/>
          <ac:picMkLst>
            <pc:docMk/>
            <pc:sldMk cId="1870763439" sldId="264"/>
            <ac:picMk id="6" creationId="{38E50733-D104-114E-1EE1-E316329210BD}"/>
          </ac:picMkLst>
        </pc:picChg>
        <pc:picChg chg="del">
          <ac:chgData name="Celik Alper Fatih 386" userId="S::celalp386@logiker.hu::fbdac782-f5c5-450a-b2c3-3fb9746e5cf5" providerId="AD" clId="Web-{0E56BCC0-4A5C-4E10-A3E9-1C62DB4AFD5E}" dt="2025-05-04T19:03:34.789" v="1219"/>
          <ac:picMkLst>
            <pc:docMk/>
            <pc:sldMk cId="1870763439" sldId="264"/>
            <ac:picMk id="9" creationId="{2816CBF7-890E-3F5D-08C3-9A7D0EE950FE}"/>
          </ac:picMkLst>
        </pc:picChg>
      </pc:sldChg>
      <pc:sldChg chg="addSp delSp modSp add replId">
        <pc:chgData name="Celik Alper Fatih 386" userId="S::celalp386@logiker.hu::fbdac782-f5c5-450a-b2c3-3fb9746e5cf5" providerId="AD" clId="Web-{0E56BCC0-4A5C-4E10-A3E9-1C62DB4AFD5E}" dt="2025-05-04T19:19:27.101" v="1445" actId="1076"/>
        <pc:sldMkLst>
          <pc:docMk/>
          <pc:sldMk cId="2927559208" sldId="265"/>
        </pc:sldMkLst>
        <pc:spChg chg="mod">
          <ac:chgData name="Celik Alper Fatih 386" userId="S::celalp386@logiker.hu::fbdac782-f5c5-450a-b2c3-3fb9746e5cf5" providerId="AD" clId="Web-{0E56BCC0-4A5C-4E10-A3E9-1C62DB4AFD5E}" dt="2025-05-04T19:12:23.806" v="1311" actId="20577"/>
          <ac:spMkLst>
            <pc:docMk/>
            <pc:sldMk cId="2927559208" sldId="265"/>
            <ac:spMk id="2" creationId="{903C5DDB-2559-318C-9631-05617127D8B6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9:19:22.882" v="1441" actId="20577"/>
          <ac:spMkLst>
            <pc:docMk/>
            <pc:sldMk cId="2927559208" sldId="265"/>
            <ac:spMk id="3" creationId="{F102DB29-5276-AFBB-0FD5-394D4126B92E}"/>
          </ac:spMkLst>
        </pc:spChg>
        <pc:picChg chg="del">
          <ac:chgData name="Celik Alper Fatih 386" userId="S::celalp386@logiker.hu::fbdac782-f5c5-450a-b2c3-3fb9746e5cf5" providerId="AD" clId="Web-{0E56BCC0-4A5C-4E10-A3E9-1C62DB4AFD5E}" dt="2025-05-04T19:12:51.260" v="1312"/>
          <ac:picMkLst>
            <pc:docMk/>
            <pc:sldMk cId="2927559208" sldId="265"/>
            <ac:picMk id="4" creationId="{60E17D99-2EB0-7DD5-3A18-E752086B620B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9:19:27.101" v="1445" actId="1076"/>
          <ac:picMkLst>
            <pc:docMk/>
            <pc:sldMk cId="2927559208" sldId="265"/>
            <ac:picMk id="5" creationId="{A2FD1DE6-D7D6-F1A1-5060-676F74471199}"/>
          </ac:picMkLst>
        </pc:picChg>
      </pc:sldChg>
      <pc:sldChg chg="addSp delSp modSp add replId">
        <pc:chgData name="Celik Alper Fatih 386" userId="S::celalp386@logiker.hu::fbdac782-f5c5-450a-b2c3-3fb9746e5cf5" providerId="AD" clId="Web-{0E56BCC0-4A5C-4E10-A3E9-1C62DB4AFD5E}" dt="2025-05-04T19:22:22.107" v="1487" actId="1076"/>
        <pc:sldMkLst>
          <pc:docMk/>
          <pc:sldMk cId="3819403651" sldId="266"/>
        </pc:sldMkLst>
        <pc:spChg chg="mod">
          <ac:chgData name="Celik Alper Fatih 386" userId="S::celalp386@logiker.hu::fbdac782-f5c5-450a-b2c3-3fb9746e5cf5" providerId="AD" clId="Web-{0E56BCC0-4A5C-4E10-A3E9-1C62DB4AFD5E}" dt="2025-05-04T19:20:53.245" v="1454" actId="20577"/>
          <ac:spMkLst>
            <pc:docMk/>
            <pc:sldMk cId="3819403651" sldId="266"/>
            <ac:spMk id="2" creationId="{0E344B1B-46A5-E3A8-DAF1-89F35C30C5FE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9:21:51.934" v="1481" actId="20577"/>
          <ac:spMkLst>
            <pc:docMk/>
            <pc:sldMk cId="3819403651" sldId="266"/>
            <ac:spMk id="3" creationId="{E6FE5B3F-48BC-D299-5FF0-97834F5FDF78}"/>
          </ac:spMkLst>
        </pc:spChg>
        <pc:picChg chg="add mod">
          <ac:chgData name="Celik Alper Fatih 386" userId="S::celalp386@logiker.hu::fbdac782-f5c5-450a-b2c3-3fb9746e5cf5" providerId="AD" clId="Web-{0E56BCC0-4A5C-4E10-A3E9-1C62DB4AFD5E}" dt="2025-05-04T19:22:22.107" v="1487" actId="1076"/>
          <ac:picMkLst>
            <pc:docMk/>
            <pc:sldMk cId="3819403651" sldId="266"/>
            <ac:picMk id="4" creationId="{2FFA3D6F-7EA0-43EB-1C36-814CE99406FA}"/>
          </ac:picMkLst>
        </pc:picChg>
        <pc:picChg chg="del">
          <ac:chgData name="Celik Alper Fatih 386" userId="S::celalp386@logiker.hu::fbdac782-f5c5-450a-b2c3-3fb9746e5cf5" providerId="AD" clId="Web-{0E56BCC0-4A5C-4E10-A3E9-1C62DB4AFD5E}" dt="2025-05-04T19:21:00.354" v="1455"/>
          <ac:picMkLst>
            <pc:docMk/>
            <pc:sldMk cId="3819403651" sldId="266"/>
            <ac:picMk id="5" creationId="{32DE44AE-3F02-7861-5D31-05803F682B3F}"/>
          </ac:picMkLst>
        </pc:picChg>
      </pc:sldChg>
      <pc:sldChg chg="addSp delSp modSp add mod ord replId setBg">
        <pc:chgData name="Celik Alper Fatih 386" userId="S::celalp386@logiker.hu::fbdac782-f5c5-450a-b2c3-3fb9746e5cf5" providerId="AD" clId="Web-{0E56BCC0-4A5C-4E10-A3E9-1C62DB4AFD5E}" dt="2025-05-04T19:27:23.195" v="1538" actId="1076"/>
        <pc:sldMkLst>
          <pc:docMk/>
          <pc:sldMk cId="1796395533" sldId="267"/>
        </pc:sldMkLst>
        <pc:spChg chg="mod">
          <ac:chgData name="Celik Alper Fatih 386" userId="S::celalp386@logiker.hu::fbdac782-f5c5-450a-b2c3-3fb9746e5cf5" providerId="AD" clId="Web-{0E56BCC0-4A5C-4E10-A3E9-1C62DB4AFD5E}" dt="2025-05-04T19:26:13.318" v="1523"/>
          <ac:spMkLst>
            <pc:docMk/>
            <pc:sldMk cId="1796395533" sldId="267"/>
            <ac:spMk id="2" creationId="{2475E4D7-4207-0979-0D1B-BA534E1A7F5A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9:27:18.429" v="1535" actId="14100"/>
          <ac:spMkLst>
            <pc:docMk/>
            <pc:sldMk cId="1796395533" sldId="267"/>
            <ac:spMk id="3" creationId="{BBE648C9-788C-CA99-8BB0-1335E3F8EC30}"/>
          </ac:spMkLst>
        </pc:spChg>
        <pc:spChg chg="add del">
          <ac:chgData name="Celik Alper Fatih 386" userId="S::celalp386@logiker.hu::fbdac782-f5c5-450a-b2c3-3fb9746e5cf5" providerId="AD" clId="Web-{0E56BCC0-4A5C-4E10-A3E9-1C62DB4AFD5E}" dt="2025-05-04T19:26:13.318" v="1523"/>
          <ac:spMkLst>
            <pc:docMk/>
            <pc:sldMk cId="1796395533" sldId="267"/>
            <ac:spMk id="9" creationId="{55666830-9A19-4E01-8505-D6C7F9AC5665}"/>
          </ac:spMkLst>
        </pc:spChg>
        <pc:spChg chg="add del">
          <ac:chgData name="Celik Alper Fatih 386" userId="S::celalp386@logiker.hu::fbdac782-f5c5-450a-b2c3-3fb9746e5cf5" providerId="AD" clId="Web-{0E56BCC0-4A5C-4E10-A3E9-1C62DB4AFD5E}" dt="2025-05-04T19:26:13.318" v="1523"/>
          <ac:spMkLst>
            <pc:docMk/>
            <pc:sldMk cId="1796395533" sldId="267"/>
            <ac:spMk id="11" creationId="{AE9FC877-7FB6-4D22-9988-35420644E202}"/>
          </ac:spMkLst>
        </pc:spChg>
        <pc:spChg chg="add del">
          <ac:chgData name="Celik Alper Fatih 386" userId="S::celalp386@logiker.hu::fbdac782-f5c5-450a-b2c3-3fb9746e5cf5" providerId="AD" clId="Web-{0E56BCC0-4A5C-4E10-A3E9-1C62DB4AFD5E}" dt="2025-05-04T19:26:13.318" v="1523"/>
          <ac:spMkLst>
            <pc:docMk/>
            <pc:sldMk cId="1796395533" sldId="267"/>
            <ac:spMk id="13" creationId="{E41809D1-F12E-46BB-B804-5F209D325E8B}"/>
          </ac:spMkLst>
        </pc:spChg>
        <pc:spChg chg="add del">
          <ac:chgData name="Celik Alper Fatih 386" userId="S::celalp386@logiker.hu::fbdac782-f5c5-450a-b2c3-3fb9746e5cf5" providerId="AD" clId="Web-{0E56BCC0-4A5C-4E10-A3E9-1C62DB4AFD5E}" dt="2025-05-04T19:26:13.318" v="1523"/>
          <ac:spMkLst>
            <pc:docMk/>
            <pc:sldMk cId="1796395533" sldId="267"/>
            <ac:spMk id="15" creationId="{AF2F604E-43BE-4DC3-B983-E071523364F8}"/>
          </ac:spMkLst>
        </pc:spChg>
        <pc:spChg chg="add del">
          <ac:chgData name="Celik Alper Fatih 386" userId="S::celalp386@logiker.hu::fbdac782-f5c5-450a-b2c3-3fb9746e5cf5" providerId="AD" clId="Web-{0E56BCC0-4A5C-4E10-A3E9-1C62DB4AFD5E}" dt="2025-05-04T19:26:13.318" v="1523"/>
          <ac:spMkLst>
            <pc:docMk/>
            <pc:sldMk cId="1796395533" sldId="267"/>
            <ac:spMk id="17" creationId="{08C9B587-E65E-4B52-B37C-ABEBB6E87928}"/>
          </ac:spMkLst>
        </pc:spChg>
        <pc:picChg chg="add del mod ord">
          <ac:chgData name="Celik Alper Fatih 386" userId="S::celalp386@logiker.hu::fbdac782-f5c5-450a-b2c3-3fb9746e5cf5" providerId="AD" clId="Web-{0E56BCC0-4A5C-4E10-A3E9-1C62DB4AFD5E}" dt="2025-05-04T19:26:16.115" v="1525"/>
          <ac:picMkLst>
            <pc:docMk/>
            <pc:sldMk cId="1796395533" sldId="267"/>
            <ac:picMk id="4" creationId="{C6A7CB1E-FD47-955A-D790-A0011AC8F52D}"/>
          </ac:picMkLst>
        </pc:picChg>
        <pc:picChg chg="del">
          <ac:chgData name="Celik Alper Fatih 386" userId="S::celalp386@logiker.hu::fbdac782-f5c5-450a-b2c3-3fb9746e5cf5" providerId="AD" clId="Web-{0E56BCC0-4A5C-4E10-A3E9-1C62DB4AFD5E}" dt="2025-05-04T19:22:48.952" v="1496"/>
          <ac:picMkLst>
            <pc:docMk/>
            <pc:sldMk cId="1796395533" sldId="267"/>
            <ac:picMk id="5" creationId="{F744A7F8-615D-C37F-61E8-0F2C3064F278}"/>
          </ac:picMkLst>
        </pc:picChg>
        <pc:picChg chg="add del mod">
          <ac:chgData name="Celik Alper Fatih 386" userId="S::celalp386@logiker.hu::fbdac782-f5c5-450a-b2c3-3fb9746e5cf5" providerId="AD" clId="Web-{0E56BCC0-4A5C-4E10-A3E9-1C62DB4AFD5E}" dt="2025-05-04T19:26:57.554" v="1528"/>
          <ac:picMkLst>
            <pc:docMk/>
            <pc:sldMk cId="1796395533" sldId="267"/>
            <ac:picMk id="6" creationId="{CF40CA1C-237F-59CB-AA9A-4017F23146B4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9:27:23.195" v="1538" actId="1076"/>
          <ac:picMkLst>
            <pc:docMk/>
            <pc:sldMk cId="1796395533" sldId="267"/>
            <ac:picMk id="7" creationId="{E25C99CF-897E-77E8-5308-37A54C8163CE}"/>
          </ac:picMkLst>
        </pc:picChg>
      </pc:sldChg>
      <pc:sldChg chg="addSp delSp modSp add replId">
        <pc:chgData name="Celik Alper Fatih 386" userId="S::celalp386@logiker.hu::fbdac782-f5c5-450a-b2c3-3fb9746e5cf5" providerId="AD" clId="Web-{0E56BCC0-4A5C-4E10-A3E9-1C62DB4AFD5E}" dt="2025-05-04T19:35:26.242" v="1653" actId="14100"/>
        <pc:sldMkLst>
          <pc:docMk/>
          <pc:sldMk cId="122281237" sldId="268"/>
        </pc:sldMkLst>
        <pc:spChg chg="mod">
          <ac:chgData name="Celik Alper Fatih 386" userId="S::celalp386@logiker.hu::fbdac782-f5c5-450a-b2c3-3fb9746e5cf5" providerId="AD" clId="Web-{0E56BCC0-4A5C-4E10-A3E9-1C62DB4AFD5E}" dt="2025-05-04T19:28:46.776" v="1546" actId="14100"/>
          <ac:spMkLst>
            <pc:docMk/>
            <pc:sldMk cId="122281237" sldId="268"/>
            <ac:spMk id="2" creationId="{5493965F-22BA-428A-67A5-2E8DA665AA99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9:33:53.536" v="1644" actId="20577"/>
          <ac:spMkLst>
            <pc:docMk/>
            <pc:sldMk cId="122281237" sldId="268"/>
            <ac:spMk id="3" creationId="{0E1D36CB-6F04-CDCC-F0C9-502DDF0C1D8D}"/>
          </ac:spMkLst>
        </pc:spChg>
        <pc:picChg chg="add del mod">
          <ac:chgData name="Celik Alper Fatih 386" userId="S::celalp386@logiker.hu::fbdac782-f5c5-450a-b2c3-3fb9746e5cf5" providerId="AD" clId="Web-{0E56BCC0-4A5C-4E10-A3E9-1C62DB4AFD5E}" dt="2025-05-04T19:34:40.631" v="1647"/>
          <ac:picMkLst>
            <pc:docMk/>
            <pc:sldMk cId="122281237" sldId="268"/>
            <ac:picMk id="4" creationId="{19DA2668-61FE-BE0A-FF58-C71042090AF7}"/>
          </ac:picMkLst>
        </pc:picChg>
        <pc:picChg chg="del">
          <ac:chgData name="Celik Alper Fatih 386" userId="S::celalp386@logiker.hu::fbdac782-f5c5-450a-b2c3-3fb9746e5cf5" providerId="AD" clId="Web-{0E56BCC0-4A5C-4E10-A3E9-1C62DB4AFD5E}" dt="2025-05-04T19:28:48.026" v="1547"/>
          <ac:picMkLst>
            <pc:docMk/>
            <pc:sldMk cId="122281237" sldId="268"/>
            <ac:picMk id="5" creationId="{8FF7436D-75D6-5E32-84F0-D683076F40BF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9:35:26.242" v="1653" actId="14100"/>
          <ac:picMkLst>
            <pc:docMk/>
            <pc:sldMk cId="122281237" sldId="268"/>
            <ac:picMk id="6" creationId="{7A097FB7-DFCD-C5A8-B1B2-5C79EA349B53}"/>
          </ac:picMkLst>
        </pc:picChg>
        <pc:picChg chg="add mod">
          <ac:chgData name="Celik Alper Fatih 386" userId="S::celalp386@logiker.hu::fbdac782-f5c5-450a-b2c3-3fb9746e5cf5" providerId="AD" clId="Web-{0E56BCC0-4A5C-4E10-A3E9-1C62DB4AFD5E}" dt="2025-05-04T19:35:23.961" v="1652" actId="14100"/>
          <ac:picMkLst>
            <pc:docMk/>
            <pc:sldMk cId="122281237" sldId="268"/>
            <ac:picMk id="7" creationId="{3493BF70-4F46-573A-C39C-6A91B076492A}"/>
          </ac:picMkLst>
        </pc:picChg>
      </pc:sldChg>
      <pc:sldChg chg="delSp modSp add replId">
        <pc:chgData name="Celik Alper Fatih 386" userId="S::celalp386@logiker.hu::fbdac782-f5c5-450a-b2c3-3fb9746e5cf5" providerId="AD" clId="Web-{0E56BCC0-4A5C-4E10-A3E9-1C62DB4AFD5E}" dt="2025-05-04T19:47:08.312" v="1705" actId="20577"/>
        <pc:sldMkLst>
          <pc:docMk/>
          <pc:sldMk cId="257617796" sldId="269"/>
        </pc:sldMkLst>
        <pc:spChg chg="mod">
          <ac:chgData name="Celik Alper Fatih 386" userId="S::celalp386@logiker.hu::fbdac782-f5c5-450a-b2c3-3fb9746e5cf5" providerId="AD" clId="Web-{0E56BCC0-4A5C-4E10-A3E9-1C62DB4AFD5E}" dt="2025-05-04T19:40:58.815" v="1670" actId="20577"/>
          <ac:spMkLst>
            <pc:docMk/>
            <pc:sldMk cId="257617796" sldId="269"/>
            <ac:spMk id="2" creationId="{052912B9-11FB-5239-575E-05C93ECF9731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9:47:08.312" v="1705" actId="20577"/>
          <ac:spMkLst>
            <pc:docMk/>
            <pc:sldMk cId="257617796" sldId="269"/>
            <ac:spMk id="3" creationId="{44A82731-EEC6-386E-0EC5-B58D322BA889}"/>
          </ac:spMkLst>
        </pc:spChg>
        <pc:picChg chg="del">
          <ac:chgData name="Celik Alper Fatih 386" userId="S::celalp386@logiker.hu::fbdac782-f5c5-450a-b2c3-3fb9746e5cf5" providerId="AD" clId="Web-{0E56BCC0-4A5C-4E10-A3E9-1C62DB4AFD5E}" dt="2025-05-04T19:41:03.941" v="1672"/>
          <ac:picMkLst>
            <pc:docMk/>
            <pc:sldMk cId="257617796" sldId="269"/>
            <ac:picMk id="6" creationId="{8F6A285F-25CE-C774-F5B3-2ACEA34B011C}"/>
          </ac:picMkLst>
        </pc:picChg>
        <pc:picChg chg="del">
          <ac:chgData name="Celik Alper Fatih 386" userId="S::celalp386@logiker.hu::fbdac782-f5c5-450a-b2c3-3fb9746e5cf5" providerId="AD" clId="Web-{0E56BCC0-4A5C-4E10-A3E9-1C62DB4AFD5E}" dt="2025-05-04T19:41:03.581" v="1671"/>
          <ac:picMkLst>
            <pc:docMk/>
            <pc:sldMk cId="257617796" sldId="269"/>
            <ac:picMk id="7" creationId="{648EF7BA-0B7A-79CA-587C-AB1805F2F1D8}"/>
          </ac:picMkLst>
        </pc:picChg>
      </pc:sldChg>
      <pc:sldChg chg="delSp modSp add replId">
        <pc:chgData name="Celik Alper Fatih 386" userId="S::celalp386@logiker.hu::fbdac782-f5c5-450a-b2c3-3fb9746e5cf5" providerId="AD" clId="Web-{0E56BCC0-4A5C-4E10-A3E9-1C62DB4AFD5E}" dt="2025-05-04T19:50:06.459" v="1781" actId="20577"/>
        <pc:sldMkLst>
          <pc:docMk/>
          <pc:sldMk cId="3060524993" sldId="270"/>
        </pc:sldMkLst>
        <pc:spChg chg="mod">
          <ac:chgData name="Celik Alper Fatih 386" userId="S::celalp386@logiker.hu::fbdac782-f5c5-450a-b2c3-3fb9746e5cf5" providerId="AD" clId="Web-{0E56BCC0-4A5C-4E10-A3E9-1C62DB4AFD5E}" dt="2025-05-04T19:47:35.875" v="1716" actId="14100"/>
          <ac:spMkLst>
            <pc:docMk/>
            <pc:sldMk cId="3060524993" sldId="270"/>
            <ac:spMk id="2" creationId="{E8F6F234-357A-17A1-21A9-9C13677EE3B8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9:50:06.459" v="1781" actId="20577"/>
          <ac:spMkLst>
            <pc:docMk/>
            <pc:sldMk cId="3060524993" sldId="270"/>
            <ac:spMk id="3" creationId="{1A2AD831-F8B5-EB70-1127-E9E54938FA16}"/>
          </ac:spMkLst>
        </pc:spChg>
        <pc:picChg chg="del">
          <ac:chgData name="Celik Alper Fatih 386" userId="S::celalp386@logiker.hu::fbdac782-f5c5-450a-b2c3-3fb9746e5cf5" providerId="AD" clId="Web-{0E56BCC0-4A5C-4E10-A3E9-1C62DB4AFD5E}" dt="2025-05-04T19:47:12.781" v="1707"/>
          <ac:picMkLst>
            <pc:docMk/>
            <pc:sldMk cId="3060524993" sldId="270"/>
            <ac:picMk id="4" creationId="{E44E9D0C-D791-B7EA-4FAD-A562C17E516D}"/>
          </ac:picMkLst>
        </pc:picChg>
      </pc:sldChg>
      <pc:sldChg chg="addSp modSp add replId">
        <pc:chgData name="Celik Alper Fatih 386" userId="S::celalp386@logiker.hu::fbdac782-f5c5-450a-b2c3-3fb9746e5cf5" providerId="AD" clId="Web-{0E56BCC0-4A5C-4E10-A3E9-1C62DB4AFD5E}" dt="2025-05-04T19:54:06.279" v="1871" actId="1076"/>
        <pc:sldMkLst>
          <pc:docMk/>
          <pc:sldMk cId="3197578962" sldId="271"/>
        </pc:sldMkLst>
        <pc:spChg chg="mod">
          <ac:chgData name="Celik Alper Fatih 386" userId="S::celalp386@logiker.hu::fbdac782-f5c5-450a-b2c3-3fb9746e5cf5" providerId="AD" clId="Web-{0E56BCC0-4A5C-4E10-A3E9-1C62DB4AFD5E}" dt="2025-05-04T19:50:13.866" v="1784" actId="20577"/>
          <ac:spMkLst>
            <pc:docMk/>
            <pc:sldMk cId="3197578962" sldId="271"/>
            <ac:spMk id="2" creationId="{AED8CDDD-CB85-D6B9-5ED8-4A6BE96E40C7}"/>
          </ac:spMkLst>
        </pc:spChg>
        <pc:spChg chg="mod">
          <ac:chgData name="Celik Alper Fatih 386" userId="S::celalp386@logiker.hu::fbdac782-f5c5-450a-b2c3-3fb9746e5cf5" providerId="AD" clId="Web-{0E56BCC0-4A5C-4E10-A3E9-1C62DB4AFD5E}" dt="2025-05-04T19:53:41.779" v="1865" actId="20577"/>
          <ac:spMkLst>
            <pc:docMk/>
            <pc:sldMk cId="3197578962" sldId="271"/>
            <ac:spMk id="3" creationId="{E0D63B76-B866-C642-0E26-A3D2DB6037C7}"/>
          </ac:spMkLst>
        </pc:spChg>
        <pc:picChg chg="add mod">
          <ac:chgData name="Celik Alper Fatih 386" userId="S::celalp386@logiker.hu::fbdac782-f5c5-450a-b2c3-3fb9746e5cf5" providerId="AD" clId="Web-{0E56BCC0-4A5C-4E10-A3E9-1C62DB4AFD5E}" dt="2025-05-04T19:54:06.279" v="1871" actId="1076"/>
          <ac:picMkLst>
            <pc:docMk/>
            <pc:sldMk cId="3197578962" sldId="271"/>
            <ac:picMk id="5" creationId="{65080A2B-FDCF-5F95-A9B8-A54CD7E3E33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Vizsgaremek</a:t>
            </a:r>
            <a:r>
              <a:rPr lang="en-US" b="1" dirty="0">
                <a:latin typeface="Aptos"/>
                <a:ea typeface="Yu Gothic"/>
              </a:rPr>
              <a:t> </a:t>
            </a:r>
            <a:r>
              <a:rPr lang="en-US" sz="4000" b="1" dirty="0">
                <a:latin typeface="Aptos"/>
                <a:ea typeface="Yu Gothic"/>
              </a:rPr>
              <a:t>- </a:t>
            </a:r>
            <a:r>
              <a:rPr lang="en-US" sz="4000" b="1" i="1" dirty="0">
                <a:solidFill>
                  <a:srgbClr val="2D2A3B"/>
                </a:solidFill>
                <a:latin typeface="Aptos"/>
                <a:ea typeface="Yu Gothic"/>
              </a:rPr>
              <a:t>Outclass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>
                <a:solidFill>
                  <a:srgbClr val="2D2A3B"/>
                </a:solidFill>
              </a:rPr>
              <a:t>Celik Alper Fatih, Chen Junbo, </a:t>
            </a:r>
            <a:r>
              <a:rPr lang="en-US" i="1" err="1">
                <a:solidFill>
                  <a:srgbClr val="2D2A3B"/>
                </a:solidFill>
              </a:rPr>
              <a:t>Drávicz</a:t>
            </a:r>
            <a:r>
              <a:rPr lang="en-US" i="1" dirty="0">
                <a:solidFill>
                  <a:srgbClr val="2D2A3B"/>
                </a:solidFill>
              </a:rPr>
              <a:t> Gyula Attila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862C729-8F5E-D387-3F51-483E6DB38AEF}"/>
              </a:ext>
            </a:extLst>
          </p:cNvPr>
          <p:cNvSpPr/>
          <p:nvPr/>
        </p:nvSpPr>
        <p:spPr>
          <a:xfrm rot="-420000">
            <a:off x="10395726" y="4354436"/>
            <a:ext cx="4406822" cy="3528979"/>
          </a:xfrm>
          <a:prstGeom prst="roundRect">
            <a:avLst/>
          </a:prstGeom>
          <a:solidFill>
            <a:srgbClr val="6761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9BC08E1-AA72-D9ED-9876-B8AC2CF8833A}"/>
              </a:ext>
            </a:extLst>
          </p:cNvPr>
          <p:cNvSpPr/>
          <p:nvPr/>
        </p:nvSpPr>
        <p:spPr>
          <a:xfrm rot="1080000">
            <a:off x="10835214" y="4872083"/>
            <a:ext cx="3328147" cy="3014382"/>
          </a:xfrm>
          <a:prstGeom prst="roundRect">
            <a:avLst/>
          </a:prstGeom>
          <a:solidFill>
            <a:srgbClr val="2D2A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ack and white logo&#10;&#10;AI-generated content may be incorrect.">
            <a:extLst>
              <a:ext uri="{FF2B5EF4-FFF2-40B4-BE49-F238E27FC236}">
                <a16:creationId xmlns:a16="http://schemas.microsoft.com/office/drawing/2014/main" id="{ED793DDC-569E-88F3-1370-7DA5A8C77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20000">
            <a:off x="-1175196" y="-1159100"/>
            <a:ext cx="4217831" cy="421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65FC17-3565-83FC-D620-AA5937626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C5DDB-2559-318C-9631-05617127D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972458"/>
          </a:xfrm>
        </p:spPr>
        <p:txBody>
          <a:bodyPr/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Asztali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 </a:t>
            </a:r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alkalmazás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02DB29-5276-AFBB-0FD5-394D4126B9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b="1" dirty="0" err="1">
                <a:solidFill>
                  <a:srgbClr val="2D2A3B"/>
                </a:solidFill>
                <a:ea typeface="+mn-lt"/>
                <a:cs typeface="+mn-lt"/>
              </a:rPr>
              <a:t>Függgőségek</a:t>
            </a:r>
            <a:r>
              <a:rPr lang="en-US" b="1" dirty="0">
                <a:solidFill>
                  <a:srgbClr val="2D2A3B"/>
                </a:solidFill>
                <a:ea typeface="+mn-lt"/>
                <a:cs typeface="+mn-lt"/>
              </a:rPr>
              <a:t>: 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.NET 6 (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vagy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 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nagyobb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) Desktop Runtime</a:t>
            </a:r>
          </a:p>
          <a:p>
            <a:pPr marL="342900" indent="-342900" algn="l">
              <a:buChar char="•"/>
            </a:pPr>
            <a:r>
              <a:rPr lang="en-US" b="1" dirty="0" err="1">
                <a:solidFill>
                  <a:srgbClr val="2D2A3B"/>
                </a:solidFill>
              </a:rPr>
              <a:t>Futtatás</a:t>
            </a:r>
            <a:r>
              <a:rPr lang="en-US" b="1" dirty="0">
                <a:solidFill>
                  <a:srgbClr val="2D2A3B"/>
                </a:solidFill>
              </a:rPr>
              <a:t>: '</a:t>
            </a:r>
            <a:r>
              <a:rPr lang="en-US" dirty="0">
                <a:solidFill>
                  <a:srgbClr val="2D2A3B"/>
                </a:solidFill>
              </a:rPr>
              <a:t>MusicPlayerWinForms.exe' </a:t>
            </a:r>
            <a:r>
              <a:rPr lang="en-US" dirty="0" err="1">
                <a:solidFill>
                  <a:srgbClr val="2D2A3B"/>
                </a:solidFill>
              </a:rPr>
              <a:t>elindítása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err="1">
                <a:solidFill>
                  <a:srgbClr val="2D2A3B"/>
                </a:solidFill>
              </a:rPr>
              <a:t>Használat</a:t>
            </a:r>
            <a:r>
              <a:rPr lang="en-US" b="1" dirty="0">
                <a:solidFill>
                  <a:srgbClr val="2D2A3B"/>
                </a:solidFill>
              </a:rPr>
              <a:t>: 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2D2A3B"/>
                </a:solidFill>
              </a:rPr>
              <a:t>Drag and drop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solidFill>
                  <a:srgbClr val="2D2A3B"/>
                </a:solidFill>
              </a:rPr>
              <a:t>Előző</a:t>
            </a:r>
            <a:r>
              <a:rPr lang="en-US" dirty="0">
                <a:solidFill>
                  <a:srgbClr val="2D2A3B"/>
                </a:solidFill>
              </a:rPr>
              <a:t>, </a:t>
            </a:r>
            <a:r>
              <a:rPr lang="en-US" dirty="0" err="1">
                <a:solidFill>
                  <a:srgbClr val="2D2A3B"/>
                </a:solidFill>
              </a:rPr>
              <a:t>következő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solidFill>
                  <a:srgbClr val="2D2A3B"/>
                </a:solidFill>
              </a:rPr>
              <a:t>Idő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csúszka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solidFill>
                  <a:srgbClr val="2D2A3B"/>
                </a:solidFill>
              </a:rPr>
              <a:t>Hangerőszabályzó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endParaRPr lang="en-US" dirty="0">
              <a:solidFill>
                <a:srgbClr val="2D2A3B"/>
              </a:solidFill>
            </a:endParaRPr>
          </a:p>
        </p:txBody>
      </p:sp>
      <p:pic>
        <p:nvPicPr>
          <p:cNvPr id="5" name="Picture 4" descr="Picture">
            <a:extLst>
              <a:ext uri="{FF2B5EF4-FFF2-40B4-BE49-F238E27FC236}">
                <a16:creationId xmlns:a16="http://schemas.microsoft.com/office/drawing/2014/main" id="{A2FD1DE6-D7D6-F1A1-5060-676F74471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931" y="2167246"/>
            <a:ext cx="6161177" cy="438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55920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0F7F1B-15E6-3A6D-9B77-EB3F5A4B7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3965F-22BA-428A-67A5-2E8DA665AA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10717480" cy="972458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Kulcsfontosságú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 </a:t>
            </a:r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algoritmusok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1D36CB-6F04-CDCC-F0C9-502DDF0C1D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2D2A3B"/>
                </a:solidFill>
              </a:rPr>
              <a:t>Felhasználó</a:t>
            </a:r>
            <a:r>
              <a:rPr lang="en-US" b="1" dirty="0">
                <a:solidFill>
                  <a:srgbClr val="2D2A3B"/>
                </a:solidFill>
              </a:rPr>
              <a:t> </a:t>
            </a:r>
            <a:r>
              <a:rPr lang="en-US" b="1" dirty="0" err="1">
                <a:solidFill>
                  <a:srgbClr val="2D2A3B"/>
                </a:solidFill>
              </a:rPr>
              <a:t>regisztrálás</a:t>
            </a:r>
            <a:r>
              <a:rPr lang="en-US" b="1" dirty="0">
                <a:solidFill>
                  <a:srgbClr val="2D2A3B"/>
                </a:solidFill>
              </a:rPr>
              <a:t>: 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solidFill>
                  <a:srgbClr val="2D2A3B"/>
                </a:solidFill>
              </a:rPr>
              <a:t>Jelszó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validáció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solidFill>
                  <a:srgbClr val="2D2A3B"/>
                </a:solidFill>
              </a:rPr>
              <a:t>Bcrypt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titkosítás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solidFill>
                  <a:srgbClr val="2D2A3B"/>
                </a:solidFill>
              </a:rPr>
              <a:t>Adatbázis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beszúrás</a:t>
            </a:r>
          </a:p>
          <a:p>
            <a:pPr marL="342900" indent="-342900" algn="l">
              <a:buChar char="•"/>
            </a:pPr>
            <a:r>
              <a:rPr lang="en-US" b="1" dirty="0" err="1">
                <a:solidFill>
                  <a:srgbClr val="2D2A3B"/>
                </a:solidFill>
              </a:rPr>
              <a:t>Zenék</a:t>
            </a:r>
            <a:r>
              <a:rPr lang="en-US" b="1" dirty="0">
                <a:solidFill>
                  <a:srgbClr val="2D2A3B"/>
                </a:solidFill>
              </a:rPr>
              <a:t> </a:t>
            </a:r>
            <a:r>
              <a:rPr lang="en-US" b="1" dirty="0" err="1">
                <a:solidFill>
                  <a:srgbClr val="2D2A3B"/>
                </a:solidFill>
              </a:rPr>
              <a:t>letöltése</a:t>
            </a:r>
            <a:r>
              <a:rPr lang="en-US" b="1" dirty="0">
                <a:solidFill>
                  <a:srgbClr val="2D2A3B"/>
                </a:solidFill>
              </a:rPr>
              <a:t>:</a:t>
            </a:r>
            <a:endParaRPr lang="en-US" dirty="0">
              <a:solidFill>
                <a:srgbClr val="2D2A3B"/>
              </a:solidFill>
            </a:endParaRP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2D2A3B"/>
                </a:solidFill>
              </a:rPr>
              <a:t>Frontend: Blob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2D2A3B"/>
                </a:solidFill>
              </a:rPr>
              <a:t>Backend: </a:t>
            </a:r>
            <a:r>
              <a:rPr lang="en-US" dirty="0" err="1">
                <a:solidFill>
                  <a:srgbClr val="2D2A3B"/>
                </a:solidFill>
              </a:rPr>
              <a:t>Elérési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útvonal</a:t>
            </a:r>
          </a:p>
        </p:txBody>
      </p:sp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7A097FB7-DFCD-C5A8-B1B2-5C79EA349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493" y="1792494"/>
            <a:ext cx="5432467" cy="3955844"/>
          </a:xfrm>
          <a:prstGeom prst="rect">
            <a:avLst/>
          </a:prstGeom>
        </p:spPr>
      </p:pic>
      <p:pic>
        <p:nvPicPr>
          <p:cNvPr id="7" name="Picture 6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3493BF70-4F46-573A-C39C-6A91B0764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59" y="3430113"/>
            <a:ext cx="5961785" cy="319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8123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D90017-65B8-D878-866A-E97A93BED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912B9-11FB-5239-575E-05C93ECF97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10717480" cy="972458"/>
          </a:xfrm>
        </p:spPr>
        <p:txBody>
          <a:bodyPr>
            <a:normAutofit/>
          </a:bodyPr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Tesztelési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 </a:t>
            </a:r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eredmények</a:t>
            </a:r>
            <a:endParaRPr lang="en-US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82731-EEC6-386E-0EC5-B58D322BA8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Új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felhasználó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regisztrációja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rgbClr val="2D2A3B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Bejelentkezés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rgbClr val="2D2A3B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Zene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feltöltése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rgbClr val="2D2A3B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Zenék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törlése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(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fájlrendszer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tisztítása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2D2A3B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Eredmények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: Minden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teszt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sikeres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adatok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megfelelően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mentve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rgbClr val="2D2A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1779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7AF660-901A-6BC4-CE88-973883B3D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4B1B-46A5-E3A8-DAF1-89F35C30C5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972458"/>
          </a:xfrm>
        </p:spPr>
        <p:txBody>
          <a:bodyPr/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Összedolgozás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FE5B3F-48BC-D299-5FF0-97834F5FDF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dirty="0">
                <a:solidFill>
                  <a:srgbClr val="2D2A3B"/>
                </a:solidFill>
              </a:rPr>
              <a:t>GitHub </a:t>
            </a:r>
            <a:r>
              <a:rPr lang="en-US" dirty="0" err="1">
                <a:solidFill>
                  <a:srgbClr val="2D2A3B"/>
                </a:solidFill>
              </a:rPr>
              <a:t>verziókezlés</a:t>
            </a:r>
          </a:p>
          <a:p>
            <a:pPr marL="342900" indent="-342900" algn="l">
              <a:buChar char="•"/>
            </a:pPr>
            <a:r>
              <a:rPr lang="en-US" dirty="0">
                <a:solidFill>
                  <a:srgbClr val="2D2A3B"/>
                </a:solidFill>
              </a:rPr>
              <a:t>Discord </a:t>
            </a:r>
            <a:r>
              <a:rPr lang="en-US" dirty="0" err="1">
                <a:solidFill>
                  <a:srgbClr val="2D2A3B"/>
                </a:solidFill>
              </a:rPr>
              <a:t>csoport</a:t>
            </a:r>
          </a:p>
          <a:p>
            <a:pPr marL="342900" indent="-342900" algn="l">
              <a:buChar char="•"/>
            </a:pPr>
            <a:r>
              <a:rPr lang="en-US" dirty="0">
                <a:solidFill>
                  <a:srgbClr val="2D2A3B"/>
                </a:solidFill>
              </a:rPr>
              <a:t>Teams</a:t>
            </a:r>
          </a:p>
          <a:p>
            <a:pPr marL="342900" indent="-342900" algn="l">
              <a:buChar char="•"/>
            </a:pPr>
            <a:r>
              <a:rPr lang="en-US" dirty="0" err="1">
                <a:solidFill>
                  <a:srgbClr val="2D2A3B"/>
                </a:solidFill>
              </a:rPr>
              <a:t>Kiosztott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feladatok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elvégzése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FFA3D6F-7EA0-43EB-1C36-814CE9940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441" y="3428320"/>
            <a:ext cx="5013613" cy="278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40365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413D5E-472C-69C6-6285-E26580653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6F234-357A-17A1-21A9-9C13677EE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11083636" cy="972458"/>
          </a:xfrm>
        </p:spPr>
        <p:txBody>
          <a:bodyPr>
            <a:normAutofit/>
          </a:bodyPr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Továbbfejlesztési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 </a:t>
            </a:r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lehetőségek</a:t>
            </a:r>
            <a:endParaRPr lang="en-US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2AD831-F8B5-EB70-1127-E9E54938FA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dirty="0" err="1">
                <a:solidFill>
                  <a:srgbClr val="2D2A3B"/>
                </a:solidFill>
              </a:rPr>
              <a:t>Natív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mobilalkalmazás</a:t>
            </a:r>
          </a:p>
          <a:p>
            <a:pPr marL="342900" indent="-342900" algn="l">
              <a:buChar char="•"/>
            </a:pPr>
            <a:r>
              <a:rPr lang="en-US" dirty="0">
                <a:solidFill>
                  <a:srgbClr val="2D2A3B"/>
                </a:solidFill>
              </a:rPr>
              <a:t>Webes </a:t>
            </a:r>
            <a:r>
              <a:rPr lang="en-US" dirty="0" err="1">
                <a:solidFill>
                  <a:srgbClr val="2D2A3B"/>
                </a:solidFill>
              </a:rPr>
              <a:t>felület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bővítése</a:t>
            </a:r>
            <a:r>
              <a:rPr lang="en-US" dirty="0">
                <a:solidFill>
                  <a:srgbClr val="2D2A3B"/>
                </a:solidFill>
              </a:rPr>
              <a:t> (dark mode, drag and drop)</a:t>
            </a:r>
          </a:p>
          <a:p>
            <a:pPr marL="342900" indent="-342900" algn="l">
              <a:buChar char="•"/>
            </a:pPr>
            <a:r>
              <a:rPr lang="en-US" dirty="0" err="1">
                <a:solidFill>
                  <a:srgbClr val="2D2A3B"/>
                </a:solidFill>
              </a:rPr>
              <a:t>Közösségi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funkciók</a:t>
            </a:r>
            <a:r>
              <a:rPr lang="en-US" dirty="0">
                <a:solidFill>
                  <a:srgbClr val="2D2A3B"/>
                </a:solidFill>
              </a:rPr>
              <a:t> (</a:t>
            </a:r>
            <a:r>
              <a:rPr lang="en-US" dirty="0" err="1">
                <a:solidFill>
                  <a:srgbClr val="2D2A3B"/>
                </a:solidFill>
              </a:rPr>
              <a:t>kommentelés</a:t>
            </a:r>
            <a:r>
              <a:rPr lang="en-US" dirty="0">
                <a:solidFill>
                  <a:srgbClr val="2D2A3B"/>
                </a:solidFill>
              </a:rPr>
              <a:t>, like-</a:t>
            </a:r>
            <a:r>
              <a:rPr lang="en-US" dirty="0" err="1">
                <a:solidFill>
                  <a:srgbClr val="2D2A3B"/>
                </a:solidFill>
              </a:rPr>
              <a:t>olás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stb</a:t>
            </a:r>
            <a:r>
              <a:rPr lang="en-US" dirty="0">
                <a:solidFill>
                  <a:srgbClr val="2D2A3B"/>
                </a:solidFill>
              </a:rPr>
              <a:t>)</a:t>
            </a:r>
          </a:p>
          <a:p>
            <a:pPr marL="342900" indent="-342900" algn="l">
              <a:buChar char="•"/>
            </a:pPr>
            <a:r>
              <a:rPr lang="en-US" dirty="0" err="1">
                <a:solidFill>
                  <a:srgbClr val="2D2A3B"/>
                </a:solidFill>
              </a:rPr>
              <a:t>Profilképek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hozzáadása</a:t>
            </a:r>
          </a:p>
        </p:txBody>
      </p:sp>
    </p:spTree>
    <p:extLst>
      <p:ext uri="{BB962C8B-B14F-4D97-AF65-F5344CB8AC3E}">
        <p14:creationId xmlns:p14="http://schemas.microsoft.com/office/powerpoint/2010/main" val="306052499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CA8726-367C-F047-EE10-7B1E38201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8CDDD-CB85-D6B9-5ED8-4A6BE96E4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11083636" cy="972458"/>
          </a:xfrm>
        </p:spPr>
        <p:txBody>
          <a:bodyPr>
            <a:normAutofit/>
          </a:bodyPr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Összegzés</a:t>
            </a:r>
            <a:endParaRPr lang="en-US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63B76-B866-C642-0E26-A3D2DB6037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dirty="0">
                <a:solidFill>
                  <a:srgbClr val="2D2A3B"/>
                </a:solidFill>
              </a:rPr>
              <a:t>Stabil, </a:t>
            </a:r>
            <a:r>
              <a:rPr lang="en-US" dirty="0" err="1">
                <a:solidFill>
                  <a:srgbClr val="2D2A3B"/>
                </a:solidFill>
              </a:rPr>
              <a:t>reszponzív</a:t>
            </a:r>
            <a:r>
              <a:rPr lang="en-US" dirty="0">
                <a:solidFill>
                  <a:srgbClr val="2D2A3B"/>
                </a:solidFill>
              </a:rPr>
              <a:t>, modern, </a:t>
            </a:r>
            <a:r>
              <a:rPr lang="en-US" dirty="0" err="1">
                <a:solidFill>
                  <a:srgbClr val="2D2A3B"/>
                </a:solidFill>
              </a:rPr>
              <a:t>működőképes</a:t>
            </a:r>
            <a:r>
              <a:rPr lang="en-US" dirty="0">
                <a:solidFill>
                  <a:srgbClr val="2D2A3B"/>
                </a:solidFill>
              </a:rPr>
              <a:t> platform.</a:t>
            </a:r>
          </a:p>
          <a:p>
            <a:pPr marL="342900" indent="-342900" algn="l">
              <a:buChar char="•"/>
            </a:pP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Felhasználóbarát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felület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amatőr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előadók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támogatása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rgbClr val="2D2A3B"/>
              </a:solidFill>
            </a:endParaRPr>
          </a:p>
          <a:p>
            <a:pPr marL="342900" indent="-342900" algn="l">
              <a:buChar char="•"/>
            </a:pPr>
            <a:r>
              <a:rPr lang="en-US" dirty="0" err="1">
                <a:solidFill>
                  <a:srgbClr val="2D2A3B"/>
                </a:solidFill>
              </a:rPr>
              <a:t>Tanulságok</a:t>
            </a:r>
            <a:r>
              <a:rPr lang="en-US" dirty="0">
                <a:solidFill>
                  <a:srgbClr val="2D2A3B"/>
                </a:solidFill>
              </a:rPr>
              <a:t>: Fejlődés React, MySQL, </a:t>
            </a:r>
            <a:r>
              <a:rPr lang="en-US" dirty="0" err="1">
                <a:solidFill>
                  <a:srgbClr val="2D2A3B"/>
                </a:solidFill>
              </a:rPr>
              <a:t>biztonság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terén</a:t>
            </a:r>
            <a:r>
              <a:rPr lang="en-US" dirty="0">
                <a:solidFill>
                  <a:srgbClr val="2D2A3B"/>
                </a:solidFill>
              </a:rPr>
              <a:t>; </a:t>
            </a:r>
            <a:r>
              <a:rPr lang="en-US" dirty="0" err="1">
                <a:solidFill>
                  <a:srgbClr val="2D2A3B"/>
                </a:solidFill>
              </a:rPr>
              <a:t>sikeres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csapatmunka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komplex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rendszeren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342900" indent="-342900" algn="l">
              <a:buChar char="•"/>
            </a:pP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Jövő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: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Mobilapp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közösségi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funkciók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rgbClr val="2D2A3B"/>
              </a:solidFill>
            </a:endParaRPr>
          </a:p>
          <a:p>
            <a:pPr marL="342900" indent="-342900" algn="l">
              <a:buChar char="•"/>
            </a:pPr>
            <a:endParaRPr lang="en-US" dirty="0">
              <a:solidFill>
                <a:srgbClr val="2D2A3B"/>
              </a:solidFill>
            </a:endParaRPr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65080A2B-FDCF-5F95-A9B8-A54CD7E3E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947" y="2997263"/>
            <a:ext cx="3475624" cy="347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57896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BFF17B-16FE-29DD-383D-C90A9F450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E4D7-4207-0979-0D1B-BA534E1A7F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972458"/>
          </a:xfrm>
        </p:spPr>
        <p:txBody>
          <a:bodyPr/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Köszönjük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 a </a:t>
            </a:r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figyelmet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648C9-788C-CA99-8BB0-1335E3F8E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05872"/>
            <a:ext cx="4575638" cy="38144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i="1" dirty="0">
                <a:solidFill>
                  <a:srgbClr val="2D2A3B"/>
                </a:solidFill>
              </a:rPr>
              <a:t>Celik Alper Fatih, Chen Jun Bo, </a:t>
            </a:r>
            <a:r>
              <a:rPr lang="en-US" i="1" dirty="0" err="1">
                <a:solidFill>
                  <a:srgbClr val="2D2A3B"/>
                </a:solidFill>
              </a:rPr>
              <a:t>Drávicz</a:t>
            </a:r>
            <a:r>
              <a:rPr lang="en-US" i="1" dirty="0">
                <a:solidFill>
                  <a:srgbClr val="2D2A3B"/>
                </a:solidFill>
              </a:rPr>
              <a:t> Gyula Attila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5C99CF-897E-77E8-5308-37A54C816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529" y="1567703"/>
            <a:ext cx="5502088" cy="491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9553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245062-1B53-552C-F54B-FC3394BBD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5CB6-7A89-EE91-C3D6-26A05A4DC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130" y="182233"/>
            <a:ext cx="9144000" cy="913081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Bevezetés</a:t>
            </a:r>
            <a:endParaRPr lang="en-US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E4AD8E-8921-F8C8-C71B-9FD5654F5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246" y="1454583"/>
            <a:ext cx="10786754" cy="45157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dirty="0">
                <a:ea typeface="+mn-lt"/>
                <a:cs typeface="+mn-lt"/>
              </a:rPr>
              <a:t>Egy Spotify-</a:t>
            </a:r>
            <a:r>
              <a:rPr lang="en-US" dirty="0" err="1">
                <a:ea typeface="+mn-lt"/>
                <a:cs typeface="+mn-lt"/>
              </a:rPr>
              <a:t>hoz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hasonló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zenei</a:t>
            </a:r>
            <a:r>
              <a:rPr lang="en-US" dirty="0">
                <a:ea typeface="+mn-lt"/>
                <a:cs typeface="+mn-lt"/>
              </a:rPr>
              <a:t> streaming platform.</a:t>
            </a:r>
          </a:p>
          <a:p>
            <a:pPr marL="342900" indent="-342900" algn="l">
              <a:buChar char="•"/>
            </a:pPr>
            <a:r>
              <a:rPr lang="en-US" dirty="0" err="1">
                <a:ea typeface="+mn-lt"/>
                <a:cs typeface="+mn-lt"/>
              </a:rPr>
              <a:t>Felhasználóbarát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reszponzív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illetve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biztonságos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alkalmazás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pPr marL="342900" indent="-342900" algn="l">
              <a:buChar char="•"/>
            </a:pPr>
            <a:r>
              <a:rPr lang="en-US" dirty="0">
                <a:ea typeface="+mn-lt"/>
                <a:cs typeface="+mn-lt"/>
              </a:rPr>
              <a:t>A </a:t>
            </a:r>
            <a:r>
              <a:rPr lang="en-US" dirty="0" err="1">
                <a:ea typeface="+mn-lt"/>
                <a:cs typeface="+mn-lt"/>
              </a:rPr>
              <a:t>funkciói</a:t>
            </a:r>
            <a:r>
              <a:rPr lang="en-US" dirty="0">
                <a:ea typeface="+mn-lt"/>
                <a:cs typeface="+mn-lt"/>
              </a:rPr>
              <a:t> a </a:t>
            </a:r>
            <a:r>
              <a:rPr lang="en-US" dirty="0" err="1">
                <a:ea typeface="+mn-lt"/>
                <a:cs typeface="+mn-lt"/>
              </a:rPr>
              <a:t>következők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ea typeface="+mn-lt"/>
                <a:cs typeface="+mn-lt"/>
              </a:rPr>
              <a:t>Felhasználók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regisztrálása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bejelentkeztestése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kijelentkeztetése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ea typeface="+mn-lt"/>
                <a:cs typeface="+mn-lt"/>
              </a:rPr>
              <a:t>Zenék</a:t>
            </a:r>
            <a:r>
              <a:rPr lang="en-US" dirty="0">
                <a:ea typeface="+mn-lt"/>
                <a:cs typeface="+mn-lt"/>
              </a:rPr>
              <a:t> (mp3) </a:t>
            </a:r>
            <a:r>
              <a:rPr lang="en-US" dirty="0" err="1">
                <a:ea typeface="+mn-lt"/>
                <a:cs typeface="+mn-lt"/>
              </a:rPr>
              <a:t>feltöltése</a:t>
            </a:r>
            <a:r>
              <a:rPr lang="en-US" dirty="0">
                <a:ea typeface="+mn-lt"/>
                <a:cs typeface="+mn-lt"/>
              </a:rPr>
              <a:t>, </a:t>
            </a:r>
            <a:r>
              <a:rPr lang="en-US" dirty="0" err="1">
                <a:ea typeface="+mn-lt"/>
                <a:cs typeface="+mn-lt"/>
              </a:rPr>
              <a:t>illetve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letöltése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ea typeface="+mn-lt"/>
                <a:cs typeface="+mn-lt"/>
              </a:rPr>
              <a:t>Zenék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szűrése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zene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cím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előadó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műfaj</a:t>
            </a:r>
            <a:r>
              <a:rPr lang="en-US" dirty="0">
                <a:ea typeface="+mn-lt"/>
                <a:cs typeface="+mn-lt"/>
              </a:rPr>
              <a:t>, album </a:t>
            </a:r>
            <a:r>
              <a:rPr lang="en-US" dirty="0" err="1">
                <a:ea typeface="+mn-lt"/>
                <a:cs typeface="+mn-lt"/>
              </a:rPr>
              <a:t>alapján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Admin </a:t>
            </a:r>
            <a:r>
              <a:rPr lang="en-US" dirty="0" err="1">
                <a:ea typeface="+mn-lt"/>
                <a:cs typeface="+mn-lt"/>
              </a:rPr>
              <a:t>felület</a:t>
            </a:r>
            <a:r>
              <a:rPr lang="en-US" dirty="0">
                <a:ea typeface="+mn-lt"/>
                <a:cs typeface="+mn-lt"/>
              </a:rPr>
              <a:t>.</a:t>
            </a:r>
          </a:p>
        </p:txBody>
      </p:sp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1C85079C-C234-412B-E741-7C95C8E8A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20000">
            <a:off x="-1462183" y="-5167022"/>
            <a:ext cx="4217831" cy="4217831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E4A1773-A0EF-25D0-6937-F0047AC54A92}"/>
              </a:ext>
            </a:extLst>
          </p:cNvPr>
          <p:cNvSpPr/>
          <p:nvPr/>
        </p:nvSpPr>
        <p:spPr>
          <a:xfrm rot="21180000">
            <a:off x="10405623" y="-2226474"/>
            <a:ext cx="4406822" cy="3528979"/>
          </a:xfrm>
          <a:prstGeom prst="roundRect">
            <a:avLst/>
          </a:prstGeom>
          <a:solidFill>
            <a:srgbClr val="6761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C8FCC2E-8CDD-5FA2-7181-5A68C9415D5E}"/>
              </a:ext>
            </a:extLst>
          </p:cNvPr>
          <p:cNvSpPr/>
          <p:nvPr/>
        </p:nvSpPr>
        <p:spPr>
          <a:xfrm rot="1080000">
            <a:off x="10845110" y="-1708827"/>
            <a:ext cx="3328147" cy="3014382"/>
          </a:xfrm>
          <a:prstGeom prst="roundRect">
            <a:avLst/>
          </a:prstGeom>
          <a:solidFill>
            <a:srgbClr val="2D2A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black and white object with a white line&#10;&#10;AI-generated content may be incorrect.">
            <a:extLst>
              <a:ext uri="{FF2B5EF4-FFF2-40B4-BE49-F238E27FC236}">
                <a16:creationId xmlns:a16="http://schemas.microsoft.com/office/drawing/2014/main" id="{8AAABBFB-C179-2AA9-7398-EBFD736CD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9869" y="4554929"/>
            <a:ext cx="7781925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835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AC604F-3C69-50AB-3A6A-D05EE8A38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69912-A417-6763-949D-6C7AED7DA6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1793834"/>
          </a:xfrm>
        </p:spPr>
        <p:txBody>
          <a:bodyPr/>
          <a:lstStyle/>
          <a:p>
            <a:pPr algn="l"/>
            <a:r>
              <a:rPr lang="en-US" b="1" err="1">
                <a:solidFill>
                  <a:srgbClr val="2D2A3B"/>
                </a:solidFill>
                <a:latin typeface="Aptos"/>
                <a:ea typeface="Yu Gothic"/>
              </a:rPr>
              <a:t>Milyen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 </a:t>
            </a:r>
            <a:r>
              <a:rPr lang="en-US" b="1" err="1">
                <a:solidFill>
                  <a:srgbClr val="2D2A3B"/>
                </a:solidFill>
                <a:latin typeface="Aptos"/>
                <a:ea typeface="Yu Gothic"/>
              </a:rPr>
              <a:t>problémákra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 ad </a:t>
            </a:r>
            <a:r>
              <a:rPr lang="en-US" b="1" err="1">
                <a:solidFill>
                  <a:srgbClr val="2D2A3B"/>
                </a:solidFill>
                <a:latin typeface="Aptos"/>
                <a:ea typeface="Yu Gothic"/>
              </a:rPr>
              <a:t>megoldást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?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806186-9010-5B27-8F8D-8818C4FD7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2167103"/>
            <a:ext cx="9144000" cy="37933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Kezdő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előadók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számára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a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zenéik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feltöltését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népszerűsítését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</a:p>
          <a:p>
            <a:pPr marL="342900" indent="-342900" algn="l">
              <a:buChar char="•"/>
            </a:pP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Könnyű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hozzáférést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biztosít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zenékhez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és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azok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 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lejátszásához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letöltéséhez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</a:p>
          <a:p>
            <a:pPr marL="342900" indent="-342900" algn="l">
              <a:buChar char="•"/>
            </a:pP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Biztonságos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és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reszponzív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környezetet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nyújt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több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eszközön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</a:p>
          <a:p>
            <a:pPr marL="342900" indent="-342900" algn="l">
              <a:buChar char="•"/>
            </a:pPr>
            <a:endParaRPr lang="en-US" dirty="0">
              <a:solidFill>
                <a:srgbClr val="2D2A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353753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F39B03-7FF6-7F57-849F-AE8D1F444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6A48-03A8-4DE2-21F6-34692E94E5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972458"/>
          </a:xfrm>
        </p:spPr>
        <p:txBody>
          <a:bodyPr/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Feladatelosztás</a:t>
            </a:r>
            <a:endParaRPr lang="en-US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85B5A6-B3EC-061D-5EE8-1F74D2C2F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26973"/>
            <a:ext cx="9144000" cy="37933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  <a:ea typeface="+mn-lt"/>
                <a:cs typeface="+mn-lt"/>
              </a:rPr>
              <a:t>Celik Alper Fatih:</a:t>
            </a:r>
          </a:p>
          <a:p>
            <a:pPr marL="800100" lvl="1" indent="-342900" algn="l">
              <a:spcBef>
                <a:spcPts val="1000"/>
              </a:spcBef>
              <a:buFont typeface="Arial" panose="020B0604020202020204" pitchFamily="34" charset="0"/>
              <a:buChar char="o"/>
            </a:pP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Backend 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fejlesztés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 (Node.js, Express, 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végpontok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 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db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 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kapcsolat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), Frontend(React, Axios, CSS module-ok), 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Dokumentáció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Prezentáció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  <a:ea typeface="+mn-lt"/>
                <a:cs typeface="+mn-lt"/>
              </a:rPr>
              <a:t>Chen Junbo: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Asztali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alkalmazás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Autentikációs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rendszer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(JWT,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bcrypt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biztonságos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bejelentkezés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),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Tokenkezelés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Dokumentáció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dirty="0" err="1">
                <a:solidFill>
                  <a:srgbClr val="2D2A3B"/>
                </a:solidFill>
                <a:ea typeface="+mn-lt"/>
                <a:cs typeface="+mn-lt"/>
              </a:rPr>
              <a:t>Drávicz</a:t>
            </a:r>
            <a:r>
              <a:rPr lang="en-US" b="1" dirty="0">
                <a:solidFill>
                  <a:srgbClr val="2D2A3B"/>
                </a:solidFill>
                <a:ea typeface="+mn-lt"/>
                <a:cs typeface="+mn-lt"/>
              </a:rPr>
              <a:t> Gyula Attila:</a:t>
            </a:r>
            <a:endParaRPr lang="en-US" b="1" dirty="0"/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r>
              <a:rPr lang="en-US" dirty="0" err="1">
                <a:solidFill>
                  <a:srgbClr val="2D2A3B"/>
                </a:solidFill>
              </a:rPr>
              <a:t>Adatbázis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tervezés</a:t>
            </a:r>
            <a:r>
              <a:rPr lang="en-US" dirty="0">
                <a:solidFill>
                  <a:srgbClr val="2D2A3B"/>
                </a:solidFill>
              </a:rPr>
              <a:t> (</a:t>
            </a:r>
            <a:r>
              <a:rPr lang="en-US" dirty="0" err="1">
                <a:solidFill>
                  <a:srgbClr val="2D2A3B"/>
                </a:solidFill>
              </a:rPr>
              <a:t>táblák</a:t>
            </a:r>
            <a:r>
              <a:rPr lang="en-US" dirty="0">
                <a:solidFill>
                  <a:srgbClr val="2D2A3B"/>
                </a:solidFill>
              </a:rPr>
              <a:t>, </a:t>
            </a:r>
            <a:r>
              <a:rPr lang="en-US" dirty="0" err="1">
                <a:solidFill>
                  <a:srgbClr val="2D2A3B"/>
                </a:solidFill>
              </a:rPr>
              <a:t>kapcsolatok</a:t>
            </a:r>
            <a:r>
              <a:rPr lang="en-US" dirty="0">
                <a:solidFill>
                  <a:srgbClr val="2D2A3B"/>
                </a:solidFill>
              </a:rPr>
              <a:t>), </a:t>
            </a:r>
            <a:r>
              <a:rPr lang="en-US" dirty="0" err="1">
                <a:solidFill>
                  <a:srgbClr val="2D2A3B"/>
                </a:solidFill>
              </a:rPr>
              <a:t>Dokumentáció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endParaRPr lang="en-US" dirty="0">
              <a:solidFill>
                <a:srgbClr val="2D2A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80710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A941A5-373B-E7AD-C123-47DE78881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E6D2D-DF8A-1DBE-F24A-C443E8C997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972458"/>
          </a:xfrm>
        </p:spPr>
        <p:txBody>
          <a:bodyPr/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Telepítési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 </a:t>
            </a:r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útmutató</a:t>
            </a:r>
            <a:endParaRPr lang="en-US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2E878A-25E4-4333-7015-4744D2ADAD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b="1" dirty="0" err="1">
                <a:solidFill>
                  <a:srgbClr val="2D2A3B"/>
                </a:solidFill>
                <a:ea typeface="+mn-lt"/>
                <a:cs typeface="+mn-lt"/>
              </a:rPr>
              <a:t>Szükséges</a:t>
            </a:r>
            <a:r>
              <a:rPr lang="en-US" b="1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rgbClr val="2D2A3B"/>
                </a:solidFill>
                <a:ea typeface="+mn-lt"/>
                <a:cs typeface="+mn-lt"/>
              </a:rPr>
              <a:t>szoftverek</a:t>
            </a:r>
            <a:r>
              <a:rPr lang="en-US" b="1" dirty="0">
                <a:solidFill>
                  <a:srgbClr val="2D2A3B"/>
                </a:solidFill>
                <a:ea typeface="+mn-lt"/>
                <a:cs typeface="+mn-lt"/>
              </a:rPr>
              <a:t>:</a:t>
            </a:r>
          </a:p>
          <a:p>
            <a:pPr marL="342900" indent="-342900" algn="l">
              <a:buChar char="•"/>
            </a:pPr>
            <a:r>
              <a:rPr lang="en-US" b="1" dirty="0" err="1">
                <a:solidFill>
                  <a:srgbClr val="2D2A3B"/>
                </a:solidFill>
              </a:rPr>
              <a:t>Lépések</a:t>
            </a:r>
            <a:r>
              <a:rPr lang="en-US" b="1" dirty="0">
                <a:solidFill>
                  <a:srgbClr val="2D2A3B"/>
                </a:solidFill>
              </a:rPr>
              <a:t>: </a:t>
            </a:r>
          </a:p>
          <a:p>
            <a:pPr marL="1257300" lvl="1" indent="-342900" algn="l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XAMPP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telepítése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MySQL </a:t>
            </a:r>
            <a:r>
              <a:rPr lang="en-US" dirty="0" err="1">
                <a:solidFill>
                  <a:srgbClr val="2D2A3B"/>
                </a:solidFill>
                <a:ea typeface="+mn-lt"/>
                <a:cs typeface="+mn-lt"/>
              </a:rPr>
              <a:t>indítása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  <a:endParaRPr lang="en-US" b="1" dirty="0">
              <a:solidFill>
                <a:srgbClr val="2D2A3B"/>
              </a:solidFill>
              <a:ea typeface="+mn-lt"/>
              <a:cs typeface="+mn-lt"/>
            </a:endParaRPr>
          </a:p>
          <a:p>
            <a:pPr marL="1257300" lvl="1" indent="-342900" algn="l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2D2A3B"/>
                </a:solidFill>
              </a:rPr>
              <a:t>Adatbázis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importálása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1257300" lvl="1" indent="-342900" algn="l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D2A3B"/>
                </a:solidFill>
              </a:rPr>
              <a:t>Backend </a:t>
            </a:r>
            <a:r>
              <a:rPr lang="en-US" dirty="0" err="1">
                <a:solidFill>
                  <a:srgbClr val="2D2A3B"/>
                </a:solidFill>
              </a:rPr>
              <a:t>és</a:t>
            </a:r>
            <a:r>
              <a:rPr lang="en-US" dirty="0">
                <a:solidFill>
                  <a:srgbClr val="2D2A3B"/>
                </a:solidFill>
              </a:rPr>
              <a:t> frontend </a:t>
            </a:r>
            <a:r>
              <a:rPr lang="en-US" dirty="0" err="1">
                <a:solidFill>
                  <a:srgbClr val="2D2A3B"/>
                </a:solidFill>
              </a:rPr>
              <a:t>függőségek</a:t>
            </a:r>
            <a:r>
              <a:rPr lang="en-US" dirty="0">
                <a:solidFill>
                  <a:srgbClr val="2D2A3B"/>
                </a:solidFill>
              </a:rPr>
              <a:t> </a:t>
            </a:r>
            <a:r>
              <a:rPr lang="en-US" dirty="0" err="1">
                <a:solidFill>
                  <a:srgbClr val="2D2A3B"/>
                </a:solidFill>
              </a:rPr>
              <a:t>telepítése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1257300" lvl="1" indent="-342900" algn="l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rgbClr val="2D2A3B"/>
              </a:solidFill>
            </a:endParaRPr>
          </a:p>
          <a:p>
            <a:pPr marL="1257300" lvl="1" indent="-342900" algn="l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dirty="0">
              <a:solidFill>
                <a:srgbClr val="2D2A3B"/>
              </a:solidFill>
            </a:endParaRPr>
          </a:p>
          <a:p>
            <a:pPr marL="800100" lvl="1" indent="-342900" algn="l">
              <a:buFont typeface="Courier New" panose="020B0604020202020204" pitchFamily="34" charset="0"/>
              <a:buChar char="o"/>
            </a:pPr>
            <a:endParaRPr lang="en-US" b="1" dirty="0">
              <a:solidFill>
                <a:srgbClr val="2D2A3B"/>
              </a:solidFill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C885006-995A-54EB-F97F-4907420A4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417" y="4368882"/>
            <a:ext cx="6200775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6343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F258FB-E54B-4E7F-D19D-6E6DBCF52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BD579-5369-C665-451A-928E95530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972458"/>
          </a:xfrm>
        </p:spPr>
        <p:txBody>
          <a:bodyPr/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Adatbázis</a:t>
            </a:r>
            <a:endParaRPr lang="en-US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BBDF4-AC56-8F11-7DC2-14F34F4FD3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b="1" dirty="0" err="1">
                <a:solidFill>
                  <a:srgbClr val="2D2A3B"/>
                </a:solidFill>
              </a:rPr>
              <a:t>Táblák</a:t>
            </a:r>
            <a:r>
              <a:rPr lang="en-US" b="1" dirty="0">
                <a:solidFill>
                  <a:srgbClr val="2D2A3B"/>
                </a:solidFill>
              </a:rPr>
              <a:t>: </a:t>
            </a:r>
            <a:r>
              <a:rPr lang="en-US" dirty="0">
                <a:solidFill>
                  <a:srgbClr val="2D2A3B"/>
                </a:solidFill>
              </a:rPr>
              <a:t>albums, artists, genres, playlists, songs, users.</a:t>
            </a:r>
            <a:endParaRPr lang="en-US" b="1" dirty="0">
              <a:solidFill>
                <a:srgbClr val="2D2A3B"/>
              </a:solidFill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B8010EC-B3F3-32D8-9665-F5360A348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542" y="1616281"/>
            <a:ext cx="6774007" cy="475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5172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3A58CB-D3A3-2DFC-E421-4EAA223FB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8D8CF-E8C3-CAD5-11A2-CA36CEAEF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972458"/>
          </a:xfrm>
        </p:spPr>
        <p:txBody>
          <a:bodyPr/>
          <a:lstStyle/>
          <a:p>
            <a:pPr algn="l"/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Backend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B2D95-E817-7B8A-CFC4-05081BF446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  <a:ea typeface="+mn-lt"/>
                <a:cs typeface="+mn-lt"/>
              </a:rPr>
              <a:t>Node.js, Express: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API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végpontok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létrehozására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,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gyors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2D2A3B"/>
                </a:solidFill>
                <a:ea typeface="+mn-lt"/>
                <a:cs typeface="+mn-lt"/>
              </a:rPr>
              <a:t>adatfeldolgozás</a:t>
            </a:r>
            <a:r>
              <a:rPr lang="en-US" dirty="0">
                <a:solidFill>
                  <a:srgbClr val="2D2A3B"/>
                </a:solidFill>
                <a:ea typeface="+mn-lt"/>
                <a:cs typeface="+mn-lt"/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</a:rPr>
              <a:t>MySQL: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Relációs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adatbázis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az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egyéb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adatok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tárolására</a:t>
            </a:r>
            <a:r>
              <a:rPr lang="en-US" dirty="0">
                <a:solidFill>
                  <a:srgbClr val="2D2A3B"/>
                </a:solidFill>
              </a:rPr>
              <a:t>, </a:t>
            </a:r>
            <a:r>
              <a:rPr lang="en-US" err="1">
                <a:solidFill>
                  <a:srgbClr val="2D2A3B"/>
                </a:solidFill>
              </a:rPr>
              <a:t>hatékony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lekrédezés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</a:rPr>
              <a:t>JWT: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Hitelesítés</a:t>
            </a:r>
            <a:r>
              <a:rPr lang="en-US" dirty="0">
                <a:solidFill>
                  <a:srgbClr val="2D2A3B"/>
                </a:solidFill>
              </a:rPr>
              <a:t>, </a:t>
            </a:r>
            <a:r>
              <a:rPr lang="en-US" dirty="0" err="1">
                <a:solidFill>
                  <a:srgbClr val="2D2A3B"/>
                </a:solidFill>
              </a:rPr>
              <a:t>tokenalapú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hozzáférés</a:t>
            </a:r>
            <a:r>
              <a:rPr lang="en-US" dirty="0">
                <a:solidFill>
                  <a:srgbClr val="2D2A3B"/>
                </a:solidFill>
              </a:rPr>
              <a:t> a </a:t>
            </a:r>
            <a:r>
              <a:rPr lang="en-US" dirty="0" err="1">
                <a:solidFill>
                  <a:srgbClr val="2D2A3B"/>
                </a:solidFill>
              </a:rPr>
              <a:t>végpontokhoz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err="1">
                <a:solidFill>
                  <a:srgbClr val="2D2A3B"/>
                </a:solidFill>
              </a:rPr>
              <a:t>Bcrypt</a:t>
            </a:r>
            <a:r>
              <a:rPr lang="en-US" b="1" dirty="0">
                <a:solidFill>
                  <a:srgbClr val="2D2A3B"/>
                </a:solidFill>
              </a:rPr>
              <a:t>: </a:t>
            </a:r>
            <a:r>
              <a:rPr lang="en-US" err="1">
                <a:solidFill>
                  <a:srgbClr val="2D2A3B"/>
                </a:solidFill>
              </a:rPr>
              <a:t>Jelszavak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titkosítása</a:t>
            </a:r>
            <a:r>
              <a:rPr lang="en-US" dirty="0">
                <a:solidFill>
                  <a:srgbClr val="2D2A3B"/>
                </a:solidFill>
              </a:rPr>
              <a:t>, hash-</a:t>
            </a:r>
            <a:r>
              <a:rPr lang="en-US" err="1">
                <a:solidFill>
                  <a:srgbClr val="2D2A3B"/>
                </a:solidFill>
              </a:rPr>
              <a:t>elés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és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sózás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</a:rPr>
              <a:t>Multer: </a:t>
            </a:r>
            <a:r>
              <a:rPr lang="en-US" dirty="0">
                <a:solidFill>
                  <a:srgbClr val="2D2A3B"/>
                </a:solidFill>
              </a:rPr>
              <a:t>Middleware a </a:t>
            </a:r>
            <a:r>
              <a:rPr lang="en-US" dirty="0" err="1">
                <a:solidFill>
                  <a:srgbClr val="2D2A3B"/>
                </a:solidFill>
              </a:rPr>
              <a:t>fájlok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feltöltéséhez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7963DA6-6EE7-DA94-2BBB-6F1180593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777" y="4298374"/>
            <a:ext cx="5141149" cy="2358241"/>
          </a:xfrm>
          <a:prstGeom prst="rect">
            <a:avLst/>
          </a:prstGeom>
        </p:spPr>
      </p:pic>
      <p:pic>
        <p:nvPicPr>
          <p:cNvPr id="5" name="Picture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4DCA15F7-9851-EA60-BEA9-785343484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949" y="4293611"/>
            <a:ext cx="2886569" cy="236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3249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E8D7F5-449B-04BD-F2FD-2E57CFAA84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60D9-8926-B2C1-7408-493CE3A829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972458"/>
          </a:xfrm>
        </p:spPr>
        <p:txBody>
          <a:bodyPr/>
          <a:lstStyle/>
          <a:p>
            <a:pPr algn="l"/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Frontend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99535F-789C-DF58-2834-CFEB95B243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</a:rPr>
              <a:t>React: </a:t>
            </a:r>
            <a:r>
              <a:rPr lang="en-US" dirty="0" err="1">
                <a:solidFill>
                  <a:srgbClr val="2D2A3B"/>
                </a:solidFill>
              </a:rPr>
              <a:t>Komponens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alapú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keretrendszer</a:t>
            </a:r>
            <a:r>
              <a:rPr lang="en-US" dirty="0">
                <a:solidFill>
                  <a:srgbClr val="2D2A3B"/>
                </a:solidFill>
              </a:rPr>
              <a:t>, </a:t>
            </a:r>
            <a:r>
              <a:rPr lang="en-US" dirty="0" err="1">
                <a:solidFill>
                  <a:srgbClr val="2D2A3B"/>
                </a:solidFill>
              </a:rPr>
              <a:t>hatékony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állapotkezelés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</a:rPr>
              <a:t>Axios: </a:t>
            </a:r>
            <a:r>
              <a:rPr lang="en-US" dirty="0">
                <a:solidFill>
                  <a:srgbClr val="2D2A3B"/>
                </a:solidFill>
              </a:rPr>
              <a:t>API </a:t>
            </a:r>
            <a:r>
              <a:rPr lang="en-US" dirty="0" err="1">
                <a:solidFill>
                  <a:srgbClr val="2D2A3B"/>
                </a:solidFill>
              </a:rPr>
              <a:t>kommunikációhoz</a:t>
            </a:r>
            <a:r>
              <a:rPr lang="en-US" dirty="0">
                <a:solidFill>
                  <a:srgbClr val="2D2A3B"/>
                </a:solidFill>
              </a:rPr>
              <a:t>, </a:t>
            </a:r>
            <a:r>
              <a:rPr lang="en-US" dirty="0" err="1">
                <a:solidFill>
                  <a:srgbClr val="2D2A3B"/>
                </a:solidFill>
              </a:rPr>
              <a:t>egyszerűsíti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az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adatkeresést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</a:rPr>
              <a:t>CSS module-ok: </a:t>
            </a:r>
            <a:r>
              <a:rPr lang="en-US" dirty="0" err="1">
                <a:solidFill>
                  <a:srgbClr val="2D2A3B"/>
                </a:solidFill>
              </a:rPr>
              <a:t>Stíluskezelés</a:t>
            </a:r>
            <a:r>
              <a:rPr lang="en-US" dirty="0">
                <a:solidFill>
                  <a:srgbClr val="2D2A3B"/>
                </a:solidFill>
              </a:rPr>
              <a:t> a </a:t>
            </a:r>
            <a:r>
              <a:rPr lang="en-US" dirty="0" err="1">
                <a:solidFill>
                  <a:srgbClr val="2D2A3B"/>
                </a:solidFill>
              </a:rPr>
              <a:t>repszonzív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dizájn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érdekében</a:t>
            </a:r>
            <a:r>
              <a:rPr lang="en-US" dirty="0">
                <a:solidFill>
                  <a:srgbClr val="2D2A3B"/>
                </a:solidFill>
              </a:rPr>
              <a:t>, </a:t>
            </a:r>
            <a:r>
              <a:rPr lang="en-US" dirty="0" err="1">
                <a:solidFill>
                  <a:srgbClr val="2D2A3B"/>
                </a:solidFill>
              </a:rPr>
              <a:t>támogatja</a:t>
            </a:r>
            <a:r>
              <a:rPr lang="en-US" dirty="0">
                <a:solidFill>
                  <a:srgbClr val="2D2A3B"/>
                </a:solidFill>
              </a:rPr>
              <a:t> a </a:t>
            </a:r>
            <a:r>
              <a:rPr lang="en-US" dirty="0" err="1">
                <a:solidFill>
                  <a:srgbClr val="2D2A3B"/>
                </a:solidFill>
              </a:rPr>
              <a:t>mobilos</a:t>
            </a:r>
            <a:r>
              <a:rPr lang="en-US" dirty="0">
                <a:solidFill>
                  <a:srgbClr val="2D2A3B"/>
                </a:solidFill>
              </a:rPr>
              <a:t> </a:t>
            </a:r>
            <a:r>
              <a:rPr lang="en-US" dirty="0" err="1">
                <a:solidFill>
                  <a:srgbClr val="2D2A3B"/>
                </a:solidFill>
              </a:rPr>
              <a:t>és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asztali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nézeteket</a:t>
            </a:r>
            <a:r>
              <a:rPr lang="en-US" dirty="0">
                <a:solidFill>
                  <a:srgbClr val="2D2A3B"/>
                </a:solidFill>
              </a:rPr>
              <a:t> is.</a:t>
            </a:r>
          </a:p>
          <a:p>
            <a:pPr marL="342900" indent="-342900" algn="l">
              <a:buChar char="•"/>
            </a:pPr>
            <a:r>
              <a:rPr lang="en-US" b="1" dirty="0">
                <a:solidFill>
                  <a:srgbClr val="2D2A3B"/>
                </a:solidFill>
              </a:rPr>
              <a:t>Vite: </a:t>
            </a:r>
            <a:r>
              <a:rPr lang="en-US" dirty="0" err="1">
                <a:solidFill>
                  <a:srgbClr val="2D2A3B"/>
                </a:solidFill>
              </a:rPr>
              <a:t>Gyors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fejlesztési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környezet</a:t>
            </a:r>
            <a:r>
              <a:rPr lang="en-US" dirty="0">
                <a:solidFill>
                  <a:srgbClr val="2D2A3B"/>
                </a:solidFill>
              </a:rPr>
              <a:t>, </a:t>
            </a:r>
            <a:r>
              <a:rPr lang="en-US" dirty="0" err="1">
                <a:solidFill>
                  <a:srgbClr val="2D2A3B"/>
                </a:solidFill>
              </a:rPr>
              <a:t>optimalizálja</a:t>
            </a:r>
            <a:r>
              <a:rPr lang="en-US" dirty="0">
                <a:solidFill>
                  <a:srgbClr val="2D2A3B"/>
                </a:solidFill>
              </a:rPr>
              <a:t> a </a:t>
            </a:r>
            <a:r>
              <a:rPr lang="en-US" dirty="0" err="1">
                <a:solidFill>
                  <a:srgbClr val="2D2A3B"/>
                </a:solidFill>
              </a:rPr>
              <a:t>fejlesztési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környezetet</a:t>
            </a:r>
            <a:r>
              <a:rPr lang="en-US" dirty="0">
                <a:solidFill>
                  <a:srgbClr val="2D2A3B"/>
                </a:solidFill>
              </a:rPr>
              <a:t>.</a:t>
            </a:r>
          </a:p>
        </p:txBody>
      </p:sp>
      <p:pic>
        <p:nvPicPr>
          <p:cNvPr id="5" name="Picture 4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0D91FB75-F90A-198C-1821-26C509807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306" y="3658404"/>
            <a:ext cx="5214999" cy="296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2366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DB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2AEAA8-7AE0-7991-3D79-D376E4643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97C62-5636-7590-85E8-22AF75F24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403" y="241610"/>
            <a:ext cx="9144000" cy="972458"/>
          </a:xfrm>
        </p:spPr>
        <p:txBody>
          <a:bodyPr/>
          <a:lstStyle/>
          <a:p>
            <a:pPr algn="l"/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Felhasználói</a:t>
            </a:r>
            <a:r>
              <a:rPr lang="en-US" b="1" dirty="0">
                <a:solidFill>
                  <a:srgbClr val="2D2A3B"/>
                </a:solidFill>
                <a:latin typeface="Aptos"/>
                <a:ea typeface="Yu Gothic"/>
              </a:rPr>
              <a:t> </a:t>
            </a:r>
            <a:r>
              <a:rPr lang="en-US" b="1" dirty="0" err="1">
                <a:solidFill>
                  <a:srgbClr val="2D2A3B"/>
                </a:solidFill>
                <a:latin typeface="Aptos"/>
                <a:ea typeface="Yu Gothic"/>
              </a:rPr>
              <a:t>élmény</a:t>
            </a:r>
            <a:endParaRPr lang="en-US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7CC09D-45A5-D300-0C5F-D0D2FB7ED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03" y="1217077"/>
            <a:ext cx="9539844" cy="3803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b="1" err="1">
                <a:solidFill>
                  <a:srgbClr val="2D2A3B"/>
                </a:solidFill>
              </a:rPr>
              <a:t>Repszonzív</a:t>
            </a:r>
            <a:r>
              <a:rPr lang="en-US" b="1" dirty="0">
                <a:solidFill>
                  <a:srgbClr val="2D2A3B"/>
                </a:solidFill>
              </a:rPr>
              <a:t> </a:t>
            </a:r>
            <a:r>
              <a:rPr lang="en-US" b="1" err="1">
                <a:solidFill>
                  <a:srgbClr val="2D2A3B"/>
                </a:solidFill>
              </a:rPr>
              <a:t>felület</a:t>
            </a:r>
            <a:endParaRPr lang="en-US"/>
          </a:p>
        </p:txBody>
      </p:sp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B46D3586-B315-EF76-8BB4-071E4C35B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074" y="2216727"/>
            <a:ext cx="1796320" cy="3800104"/>
          </a:xfrm>
          <a:prstGeom prst="rect">
            <a:avLst/>
          </a:prstGeom>
        </p:spPr>
      </p:pic>
      <p:pic>
        <p:nvPicPr>
          <p:cNvPr id="6" name="Picture 5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8C8EF618-F1CE-F922-6A11-1F4F95224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333" y="1385454"/>
            <a:ext cx="3376320" cy="48490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CA8982-41E2-FBC4-FE25-31C94550EC93}"/>
              </a:ext>
            </a:extLst>
          </p:cNvPr>
          <p:cNvSpPr txBox="1"/>
          <p:nvPr/>
        </p:nvSpPr>
        <p:spPr>
          <a:xfrm>
            <a:off x="798528" y="6047684"/>
            <a:ext cx="277905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rgbClr val="2D2A3B"/>
                </a:solidFill>
              </a:rPr>
              <a:t>Mobilos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err="1">
                <a:solidFill>
                  <a:srgbClr val="2D2A3B"/>
                </a:solidFill>
              </a:rPr>
              <a:t>nézet</a:t>
            </a:r>
            <a:endParaRPr lang="en-US">
              <a:solidFill>
                <a:srgbClr val="2D2A3B"/>
              </a:solidFill>
            </a:endParaRPr>
          </a:p>
          <a:p>
            <a:r>
              <a:rPr lang="en-US" dirty="0">
                <a:solidFill>
                  <a:srgbClr val="2D2A3B"/>
                </a:solidFill>
              </a:rPr>
              <a:t>(iPhone 14 Pro Max)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7718FE-093E-4B6F-6D03-68A2E95AF68A}"/>
              </a:ext>
            </a:extLst>
          </p:cNvPr>
          <p:cNvSpPr txBox="1"/>
          <p:nvPr/>
        </p:nvSpPr>
        <p:spPr>
          <a:xfrm>
            <a:off x="3430891" y="6235710"/>
            <a:ext cx="277905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solidFill>
                  <a:srgbClr val="2D2A3B"/>
                </a:solidFill>
              </a:rPr>
              <a:t>Tabletes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nézet</a:t>
            </a:r>
          </a:p>
          <a:p>
            <a:r>
              <a:rPr lang="en-US" dirty="0">
                <a:solidFill>
                  <a:srgbClr val="2D2A3B"/>
                </a:solidFill>
              </a:rPr>
              <a:t>(iPad Air)</a:t>
            </a:r>
          </a:p>
        </p:txBody>
      </p:sp>
      <p:pic>
        <p:nvPicPr>
          <p:cNvPr id="9" name="Picture 8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61B79823-F9C5-3E2C-230A-CFBAF10CC0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4198" y="1850572"/>
            <a:ext cx="4260980" cy="27610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979A2B-31B4-2D56-133F-95D73416F430}"/>
              </a:ext>
            </a:extLst>
          </p:cNvPr>
          <p:cNvSpPr txBox="1"/>
          <p:nvPr/>
        </p:nvSpPr>
        <p:spPr>
          <a:xfrm>
            <a:off x="7428917" y="4691917"/>
            <a:ext cx="41546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solidFill>
                  <a:srgbClr val="2D2A3B"/>
                </a:solidFill>
              </a:rPr>
              <a:t>Asztali</a:t>
            </a:r>
            <a:r>
              <a:rPr lang="en-US" dirty="0">
                <a:solidFill>
                  <a:srgbClr val="2D2A3B"/>
                </a:solidFill>
              </a:rPr>
              <a:t> </a:t>
            </a:r>
            <a:r>
              <a:rPr lang="en-US" dirty="0" err="1">
                <a:solidFill>
                  <a:srgbClr val="2D2A3B"/>
                </a:solidFill>
              </a:rPr>
              <a:t>nézet</a:t>
            </a:r>
            <a:r>
              <a:rPr lang="en-US" dirty="0">
                <a:solidFill>
                  <a:srgbClr val="2D2A3B"/>
                </a:solidFill>
              </a:rPr>
              <a:t> (1024px =&lt;)</a:t>
            </a:r>
          </a:p>
        </p:txBody>
      </p:sp>
    </p:spTree>
    <p:extLst>
      <p:ext uri="{BB962C8B-B14F-4D97-AF65-F5344CB8AC3E}">
        <p14:creationId xmlns:p14="http://schemas.microsoft.com/office/powerpoint/2010/main" val="420575606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Vizsgaremek - Outclass</vt:lpstr>
      <vt:lpstr>Bevezetés</vt:lpstr>
      <vt:lpstr>Milyen problémákra ad megoldást?</vt:lpstr>
      <vt:lpstr>Feladatelosztás</vt:lpstr>
      <vt:lpstr>Telepítési útmutató</vt:lpstr>
      <vt:lpstr>Adatbázis</vt:lpstr>
      <vt:lpstr>Backend</vt:lpstr>
      <vt:lpstr>Frontend</vt:lpstr>
      <vt:lpstr>Felhasználói élmény</vt:lpstr>
      <vt:lpstr>Asztali alkalmazás</vt:lpstr>
      <vt:lpstr>Kulcsfontosságú algoritmusok</vt:lpstr>
      <vt:lpstr>Tesztelési eredmények</vt:lpstr>
      <vt:lpstr>Összedolgozás</vt:lpstr>
      <vt:lpstr>Továbbfejlesztési lehetőségek</vt:lpstr>
      <vt:lpstr>Összegzés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497</cp:revision>
  <dcterms:created xsi:type="dcterms:W3CDTF">2025-05-04T12:10:36Z</dcterms:created>
  <dcterms:modified xsi:type="dcterms:W3CDTF">2025-05-04T20:05:02Z</dcterms:modified>
</cp:coreProperties>
</file>

<file path=docProps/thumbnail.jpeg>
</file>